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85199-5BC2-4E62-AE9C-B57A344E88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56064DA-A7E6-4751-A96E-84795916ED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09D466A-38C3-46A3-8325-B7C5BB457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830E2F-A2A5-4F30-926C-6FB943FFC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B4DC444-92AA-48CC-A9D0-48B3922C7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415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A79F34-1E9B-490F-8D17-FA2D1BB4E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8A94FD-AE22-4B72-88C6-BCE6E3ECF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8EFA54-75EB-43ED-9081-8B309C961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712076-7E05-4683-982F-E72FEA3E2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DD6556-C6CA-42DC-ACE7-83C1C75F2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8751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80C4FC-E8BB-410C-AF9C-B27D91D3B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0A44DBB-98F0-49C3-A28B-5AB3CD2A4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B1AC59-DED2-4598-870E-59CDBA6E1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BD07BE-87D4-4E70-B226-65CBB3744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9CBB4D6-34DB-462C-84BC-EE2E9135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3047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1AC691-1258-4162-AFF8-87E2B0B34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52CCF5-0D89-4091-BFC9-F27DA6F5D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A89558-58F6-4529-A1A0-F10E46BEA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75B28E-46F2-403F-B15F-E2C17463D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2A0374-5110-4A8A-A573-79A2E0C01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138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389A8C-38CB-40F7-A72D-2B6037D4E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2451D4B-DF85-48A3-887E-0C50B4A152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9376C9-5D13-4DD6-AD8D-44216FD48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A24B24-14A8-4F0B-BACB-5AC6AE44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6A6EC-5D97-4345-A570-3E2BF9C10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946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34CB42-BBC5-4CBA-8006-FD5CDAD8B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ED8457-73E3-4133-BC4A-7A79C70BD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93C947-E20A-4FB4-98CE-9D3F04801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47CA404-6DB1-4328-B3BE-D16748F9B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B654B24-BF15-4F51-A071-A705536EB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BFBAEF3-C859-4DC4-82ED-AF1C7EE67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8533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AFFD8C-156D-4D29-AAE2-6F240A55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6D898B-CF75-433B-A951-6E2CA9AC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3C543E-70BA-48BC-84E5-101E3B87F0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C2C7BEF-8B7D-40CE-99C2-90AD90A703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1135326-0806-4BF9-ABCB-106D7271EB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DCF51E-5B93-48C3-B774-1C5D2836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9F6D102-DBD9-4C17-8F53-E622BC4D0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DCDF4DA-11F6-40CA-9C30-FEEC94438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1077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82D848-0186-45F7-86FD-FBFFAB43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D6978A-EF6F-4A8C-90CC-BD86216D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BE96511-92CA-4F9A-8049-88D1691D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4E89064-BFFD-44F6-80AB-6A91F7A03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918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0045492-F8D2-4856-84DD-1D01E725A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566683-166B-4CD2-A199-DDF1AEE4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32942A3-B644-4ED0-B5B9-F7B28D3C0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650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BEC614-4FD8-47D2-9C7C-F8DBAAAA4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3315025-11EC-40F5-AEB8-E0B19945A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EC87D4F-509B-4B0E-9EC5-9F26D385BA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861F7B-DC0E-4EC0-831E-B5746059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FE27F61-F479-4874-8F9B-749A4D75A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926290-8E3A-4B5C-A023-BCBE99508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8513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F3DCF2-1177-45E9-874E-E53A6A70B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E4A0C3A-3107-4A6E-A204-FBCFF7E1B9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2638CF5-217A-4826-89AF-7BC39B31CC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8BC398-04D3-403B-BE57-2DB3A1265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5E649C0-C1FA-41C6-ABD2-BC46B2396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6F05D62-A05D-4E40-BFBC-09BE5277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65862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83E25DE-61A9-4596-8DB4-84F84DCB8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A24246-AD53-4ECF-80D0-37A71E2A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33496E-3468-47AD-88AC-A0F5B23B66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11FF-683E-478B-AE65-8EFA59F2AB70}" type="datetimeFigureOut">
              <a:rPr lang="fr-CA" smtClean="0"/>
              <a:t>2020-11-12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95BCA8-ACFD-4985-A741-35D6F09209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877BE6-4D37-4DF5-853F-38ECFDCDD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48EF4-C637-40B4-B31C-20A7130ACB2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68095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63BC263-34F1-474D-98A8-D14012EDAACE}"/>
              </a:ext>
            </a:extLst>
          </p:cNvPr>
          <p:cNvSpPr/>
          <p:nvPr/>
        </p:nvSpPr>
        <p:spPr>
          <a:xfrm>
            <a:off x="5486399" y="1364133"/>
            <a:ext cx="357809" cy="15182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Organigramme : Extraire 2">
            <a:extLst>
              <a:ext uri="{FF2B5EF4-FFF2-40B4-BE49-F238E27FC236}">
                <a16:creationId xmlns:a16="http://schemas.microsoft.com/office/drawing/2014/main" id="{99B327E5-D59B-4087-83F1-63618BFFDBA0}"/>
              </a:ext>
            </a:extLst>
          </p:cNvPr>
          <p:cNvSpPr/>
          <p:nvPr/>
        </p:nvSpPr>
        <p:spPr>
          <a:xfrm>
            <a:off x="5360503" y="721404"/>
            <a:ext cx="609600" cy="642729"/>
          </a:xfrm>
          <a:prstGeom prst="flowChartExtra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Triangle rectangle 3">
            <a:extLst>
              <a:ext uri="{FF2B5EF4-FFF2-40B4-BE49-F238E27FC236}">
                <a16:creationId xmlns:a16="http://schemas.microsoft.com/office/drawing/2014/main" id="{A1D93F2C-1B1D-4719-9DD5-14CCF6EB48EE}"/>
              </a:ext>
            </a:extLst>
          </p:cNvPr>
          <p:cNvSpPr/>
          <p:nvPr/>
        </p:nvSpPr>
        <p:spPr>
          <a:xfrm>
            <a:off x="5844209" y="2676939"/>
            <a:ext cx="304800" cy="35780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rectangle 9">
            <a:extLst>
              <a:ext uri="{FF2B5EF4-FFF2-40B4-BE49-F238E27FC236}">
                <a16:creationId xmlns:a16="http://schemas.microsoft.com/office/drawing/2014/main" id="{8B709E3D-4225-4CF3-A84B-06BF26F8CCDB}"/>
              </a:ext>
            </a:extLst>
          </p:cNvPr>
          <p:cNvSpPr/>
          <p:nvPr/>
        </p:nvSpPr>
        <p:spPr>
          <a:xfrm flipH="1">
            <a:off x="5181598" y="2676939"/>
            <a:ext cx="304800" cy="357808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BCE022-DAA1-4372-8E2C-1CDC7B084ADF}"/>
              </a:ext>
            </a:extLst>
          </p:cNvPr>
          <p:cNvSpPr/>
          <p:nvPr/>
        </p:nvSpPr>
        <p:spPr>
          <a:xfrm rot="16200000">
            <a:off x="4900435" y="1938574"/>
            <a:ext cx="1518214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Adam Giguere</a:t>
            </a:r>
            <a:endParaRPr lang="fr-FR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27102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Adam Giguere</dc:creator>
  <cp:lastModifiedBy>Adam Giguere</cp:lastModifiedBy>
  <cp:revision>2</cp:revision>
  <dcterms:created xsi:type="dcterms:W3CDTF">2020-11-12T23:38:28Z</dcterms:created>
  <dcterms:modified xsi:type="dcterms:W3CDTF">2020-11-12T23:48:39Z</dcterms:modified>
</cp:coreProperties>
</file>