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4EED8-E1E7-D941-B519-A632AA708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00A708-7007-F740-A1B2-84E24B193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9B505A-360A-1249-84FE-7CCF04B7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299D6-4BD4-7C4C-AC98-A1E53410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6E4D50-B69C-974C-99B3-8AC13070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47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61498-90BE-0547-8103-B8A568E8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49C6D0-CE0D-9049-A1EB-B8C19AFFE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7AFA5-BE88-9746-A250-9C1A3E0F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4AA6BB-EAF5-B84F-8716-E2622C10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68F47C-0C58-4C48-A249-B0D3E147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6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153A84-AFB5-9344-B3AF-084546C9B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6904A0-F926-9B4C-B3DB-B2720702B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92D4E-E675-A546-B246-A5B0581B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B221E-C3EC-7144-A9A0-4603FA6E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2D4EA-788F-3742-8DB3-F70BC625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75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0D56C-1E12-DE4A-A0AB-A011A05E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D96E42-1293-0C4F-BCBE-CC7411176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85F8F-205B-A042-A762-3D10CE86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830EE1-553A-6E4A-B81E-C51D1F4A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FF62E2-2675-AC43-ADCF-3233083A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65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DDE10-C910-F143-ACD5-FA66565D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A992D-A772-E047-A10C-9B328FEAD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3E1B31-0193-9342-AE6B-1B598085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C4E7F6-6C07-F240-B114-1C89B1CC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B6616D-1264-4D46-87A7-749B37C8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65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1B361-5324-044C-848B-B15DDF41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0C3B7-9B75-424B-89E7-C5F482C42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398BBA-7D5C-6C4A-8E52-CCECA47BD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817C6F-1EB8-3F40-A1CD-8B82C6BD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1A567-CF7B-5247-B113-1AF54FA7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0B1A72-773D-9B4C-A4A1-12EF9B22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42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1942F-768F-AB49-8834-E3075E6B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BE5001-430B-BA46-8C47-A6F64DA4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D17308-9741-7140-B0FF-D7B5FD2E0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AB0B96-A3CB-4941-B3D3-2C1AD6244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278D14-80EA-4946-A666-50861C8F6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298F58-AC47-474E-8F92-74A15719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CBFA7-BBE5-AC4A-9FA9-76146ECB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D429D8-7468-D740-B797-89E63F81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48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D0073-90E2-3D41-8ACF-D79C439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24E734-A4A4-F94B-A76C-E56241EA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25FDBE-79FF-D74E-84B5-186DF286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51813E-1395-7745-A7D8-6B38370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33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6968A5-9D44-364E-881C-8D707F50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DC5BA0-19DC-7A41-A2AA-0872D7A9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4E4212-D0CC-F447-84E0-118431D3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95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E9822-CD1B-624E-9EF3-6263F4A2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7C43FF-3B68-C943-BADD-AB8B0774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063690-77F9-6D46-84A8-54CD798CA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1C6445-410A-E742-81A5-7AEB669C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997B84-EAA7-AF4E-8EEA-6B31913C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BF258A-D1B6-D44B-90F2-85C9658B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11E3C-3C81-C143-B688-DACEB585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BF423B-2CB1-0047-B6ED-5A511D19C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8C62B2-7BBE-954B-BC1D-99D85B99F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A1834E-F725-EB43-AF4F-B5B01DC3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EB5C68-7330-F84E-8B34-8B029B04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02503C-6F98-474D-B7E0-E8909DCE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7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4D2911-7764-DC46-9BE7-777C30EB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5D75EA-A3BE-584C-B171-4A3B7B61C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5C1AB2-9C59-BE44-BBE1-9B3DD10A9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10C3-E273-9F45-9189-5B7A82B3820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8A0E6B-D5B8-4D48-B1C8-89AA261A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2E82C-8B6D-984E-9573-2A43437BA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004B-65E5-334C-93E4-DA90FCFFE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1A3B9-58A1-5C4E-86D1-DB981301F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leonov </a:t>
            </a:r>
            <a:br>
              <a:rPr lang="en-US"/>
            </a:b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59CFAE-CA6A-4347-9852-8CA4F2783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/>
              <a:t>Fait par adam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3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C5A329-87A3-0942-8244-E459EC78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Quoi?</a:t>
            </a:r>
            <a:endParaRPr lang="fr-FR" sz="400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E75B1-7A44-3B4D-BD09-89A86E45C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Alexeï leonov est le premier homme a avoir fait une sortie dans l’espace</a:t>
            </a:r>
          </a:p>
          <a:p>
            <a:endParaRPr lang="fr-FR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58C012-BBD1-DD45-B30E-0116BB2F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7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4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16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989A1-B0C8-AE4B-A944-7D0F5A20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Son pays?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ECE683-521A-4941-9884-1500019C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Leonov est né a listivianka en russie et est mort a moscou encore en russie</a:t>
            </a:r>
          </a:p>
        </p:txBody>
      </p:sp>
    </p:spTree>
    <p:extLst>
      <p:ext uri="{BB962C8B-B14F-4D97-AF65-F5344CB8AC3E}">
        <p14:creationId xmlns:p14="http://schemas.microsoft.com/office/powerpoint/2010/main" val="363675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25075-037E-F447-9DC3-E60B9E60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Agence ?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BE13F-876C-DF46-8B95-B64F054D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r>
              <a:rPr lang="en-US"/>
              <a:t>L’agence de leonov est l’urss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F4B1E7-0156-3E43-BDE5-DA7FF522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71" y="2039710"/>
            <a:ext cx="5902929" cy="34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F097E-09E3-D74D-8DFC-910619E3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Quand ?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39DCD-394A-424C-A8AB-70AE9F664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Leonov a fait partie de la mission </a:t>
            </a:r>
            <a:r>
              <a:rPr lang="fr-FR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Voskhod</a:t>
            </a: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le 18 mars 1965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65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021F4-41D3-C64F-964E-61D78C1A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 retenir ?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5D5D5-6EEB-1D40-BB71-B256A21A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Leonov a été le premier humain a marcher dans l’espace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38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                        leonov  </vt:lpstr>
      <vt:lpstr>Quoi?</vt:lpstr>
      <vt:lpstr>Son pays?</vt:lpstr>
      <vt:lpstr>Agence ?</vt:lpstr>
      <vt:lpstr>Quand ?</vt:lpstr>
      <vt:lpstr>A retenir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leonov  </dc:title>
  <dc:creator>agiguere31 agiguere31</dc:creator>
  <cp:lastModifiedBy>agiguere31 agiguere31</cp:lastModifiedBy>
  <cp:revision>1</cp:revision>
  <dcterms:created xsi:type="dcterms:W3CDTF">2021-02-11T18:46:01Z</dcterms:created>
  <dcterms:modified xsi:type="dcterms:W3CDTF">2021-02-11T19:16:34Z</dcterms:modified>
</cp:coreProperties>
</file>