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36F50-99BC-3F4D-AD60-0D8039FAC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1A96D1-4588-4640-BE5E-2E5DE71EA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98620C-E0F5-8E4F-AFE4-762C0F76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B17FAA-A2A8-5B49-8390-2FD30E83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53083F-1D3F-F44D-9748-81DB267C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99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79747-D697-5948-8ED4-B5EF7655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51BD9A-E63F-7644-AE82-6E6B9351C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897CB0-B91E-5C40-B958-08FE6245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381784-79F7-CC4F-A75F-ACA3F158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A29DA5-819C-3845-93AB-781FEE79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25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C632CB-F9F6-B441-98C9-799A34B71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EF0356-ABF5-CD47-8CA5-7F192FBB0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5E03F7-B1CF-5448-9DB3-A3C64FD2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68EC64-8C46-1E4B-AA57-12D71A20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B5892A-7B57-0948-A2B6-2C860D7C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37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94AF3-EB42-BA43-BED6-D9BD9526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2627A6-8701-C54B-8836-B29A50024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243AE0-1008-3349-81FF-E90DAC13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68CAD9-B0AD-6649-9508-710B0FCA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06FAF3-4B3A-D44D-86DA-FCBBC853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9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FD439E-5DE0-2A45-ABC6-521A9923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1FF23E-5415-B74F-A92E-EA1565FF7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2807-1569-E349-9ED0-F2BD98EC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FC0EA1-3C39-9947-BEC3-94087D0D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A74B7F-E29E-DB4B-958B-4B672983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14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10B6B-B62A-504C-92D2-401339CF2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21FD8A-0938-1441-B43E-E7B0FB4D6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9312E5-45EC-1242-87A0-B6B6E96FD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E7F944-309A-9348-BC8F-D12E4BFD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F1ADC1-632C-6F4D-9A4F-75A067A6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878E42-1AC8-3B43-B1EF-10BBB554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2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75C0D-F22F-8F4C-85C0-D31DEF7E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C74224-FDA6-0042-A7AD-C138F63D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2CDAF6-CFF1-6A4F-BC48-B6FB9063F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68E550-AECC-AA42-B589-2EF5D6A46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2C22E6-4137-0F44-8C02-32052F812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3C9A705-C6B6-E549-8E21-2FDB3944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F1548F5-7AF4-5C42-84FC-87A3D7F3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9D1A01-DC9C-1B4A-B35D-EFAE35C8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05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59263-42AD-A844-B1DD-2639470A0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04681C-6A69-834F-AC6C-47C3C111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1A53EB-2A88-B343-8D8A-60A945048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064B4F-44AC-1F4C-89C5-188AE8C5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06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C5E0E5-44EF-E44B-B3C8-57890F6A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18BCECA-E9EE-FC4C-AC2C-C31905F98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582B49-B91D-C84F-AABA-E108AB32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53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24460-57D2-914D-B423-461EC4B8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163C7C-410C-6444-AD8B-3E87D1476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BC7227-9814-E242-AC91-715A3B189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6C196B-704A-E84A-8D3A-0CC74868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EC762C-1C6D-6D43-8AC2-54EBE697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EC0196-9543-9745-9DE6-E0D24A37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69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7052DF-DBDE-9747-87D8-F7597250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4E5875-5CE7-0044-AD8B-A2EA5EA69E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8D7144-59D9-D949-B34E-BF10D51C2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752511-963D-F440-A311-A69DA4FA7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97544D-AB17-0141-8680-6323D7E1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C9FDBE-1ACE-AA41-A82C-9E61F4B4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62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F85EA6-6087-1744-92F4-B3CF57E80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52E964-7CA1-9743-9523-88B58D293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A370CE-8AD3-4C44-A074-8B28F858C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A16CD-1751-9B4D-AD41-46024424C770}" type="datetimeFigureOut">
              <a:rPr lang="fr-FR" smtClean="0"/>
              <a:t>19/03/2021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D682F7-09FA-674E-9703-5A6A7EAAD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D7531-5AD6-1E40-8A56-F68A28151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2D9C-92A7-BE4B-B583-3C6DA953CB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6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6CDB8-EEEE-C848-9A21-DDDD90688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1793" y="149085"/>
            <a:ext cx="3172239" cy="987909"/>
          </a:xfrm>
        </p:spPr>
        <p:txBody>
          <a:bodyPr/>
          <a:lstStyle/>
          <a:p>
            <a:r>
              <a:rPr lang="en-US"/>
              <a:t>Linné</a:t>
            </a:r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9206F75-3FFF-BC4B-B30E-E58F9A522F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8495101"/>
              </p:ext>
            </p:extLst>
          </p:nvPr>
        </p:nvGraphicFramePr>
        <p:xfrm>
          <a:off x="155989" y="1333997"/>
          <a:ext cx="5422348" cy="416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1174">
                  <a:extLst>
                    <a:ext uri="{9D8B030D-6E8A-4147-A177-3AD203B41FA5}">
                      <a16:colId xmlns:a16="http://schemas.microsoft.com/office/drawing/2014/main" val="3206512289"/>
                    </a:ext>
                  </a:extLst>
                </a:gridCol>
                <a:gridCol w="2711174">
                  <a:extLst>
                    <a:ext uri="{9D8B030D-6E8A-4147-A177-3AD203B41FA5}">
                      <a16:colId xmlns:a16="http://schemas.microsoft.com/office/drawing/2014/main" val="51867420"/>
                    </a:ext>
                  </a:extLst>
                </a:gridCol>
              </a:tblGrid>
              <a:tr h="648156"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>Nom au complet :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/>
                      </a:r>
                      <a:br>
                        <a:rPr lang="fr-FR" sz="1600">
                          <a:effectLst/>
                        </a:rPr>
                      </a:br>
                      <a:endParaRPr lang="fr-FR" sz="1100">
                        <a:effectLst/>
                      </a:endParaRPr>
                    </a:p>
                    <a:p>
                      <a:pPr fontAlgn="t"/>
                      <a:r>
                        <a:rPr lang="fr-FR" sz="1600">
                          <a:effectLst/>
                        </a:rPr>
                        <a:t>carl linné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937146"/>
                  </a:ext>
                </a:extLst>
              </a:tr>
              <a:tr h="648156"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>Période de temps :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/>
                      </a:r>
                      <a:br>
                        <a:rPr lang="fr-FR" sz="1600">
                          <a:effectLst/>
                        </a:rPr>
                      </a:br>
                      <a:endParaRPr lang="fr-FR" sz="1100">
                        <a:effectLst/>
                      </a:endParaRPr>
                    </a:p>
                    <a:p>
                      <a:pPr fontAlgn="t"/>
                      <a:r>
                        <a:rPr lang="fr-FR" sz="1600">
                          <a:effectLst/>
                        </a:rPr>
                        <a:t>né le 23 mai 1707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392895"/>
                  </a:ext>
                </a:extLst>
              </a:tr>
              <a:tr h="648156"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>Théorie :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/>
                      </a:r>
                      <a:br>
                        <a:rPr lang="fr-FR" sz="1600">
                          <a:effectLst/>
                        </a:rPr>
                      </a:br>
                      <a:endParaRPr lang="fr-FR" sz="1100">
                        <a:effectLst/>
                      </a:endParaRPr>
                    </a:p>
                    <a:p>
                      <a:pPr fontAlgn="t"/>
                      <a:r>
                        <a:rPr lang="fr-FR" sz="1600">
                          <a:effectLst/>
                        </a:rPr>
                        <a:t>une et une seule " Classification Naturelle 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001663"/>
                  </a:ext>
                </a:extLst>
              </a:tr>
              <a:tr h="648156"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>Nationalité :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>Suédois</a:t>
                      </a:r>
                      <a:endParaRPr lang="fr-FR" sz="1100">
                        <a:effectLst/>
                      </a:endParaRPr>
                    </a:p>
                    <a:p>
                      <a:pPr fontAlgn="t"/>
                      <a:r>
                        <a:rPr lang="fr-FR" sz="1600">
                          <a:effectLst/>
                        </a:rPr>
                        <a:t/>
                      </a:r>
                      <a:br>
                        <a:rPr lang="fr-FR" sz="1600">
                          <a:effectLst/>
                        </a:rPr>
                      </a:b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031250"/>
                  </a:ext>
                </a:extLst>
              </a:tr>
              <a:tr h="291009"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>Son oeuvre :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600">
                          <a:effectLst/>
                        </a:rPr>
                        <a:t>son legs scientifique. </a:t>
                      </a:r>
                      <a:endParaRPr lang="fr-FR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774677"/>
                  </a:ext>
                </a:extLst>
              </a:tr>
              <a:tr h="515880">
                <a:tc gridSpan="2">
                  <a:txBody>
                    <a:bodyPr/>
                    <a:lstStyle/>
                    <a:p>
                      <a:pPr fontAlgn="t"/>
                      <a:r>
                        <a:rPr lang="fr-FR" sz="1100" dirty="0">
                          <a:effectLst/>
                        </a:rPr>
                        <a:t/>
                      </a:r>
                      <a:br>
                        <a:rPr lang="fr-FR" sz="1100" dirty="0">
                          <a:effectLst/>
                        </a:rPr>
                      </a:br>
                      <a:endParaRPr lang="fr-FR" sz="1100" dirty="0">
                        <a:effectLst/>
                      </a:endParaRPr>
                    </a:p>
                    <a:p>
                      <a:pPr algn="ctr" fontAlgn="t"/>
                      <a:r>
                        <a:rPr lang="fr-FR" sz="1100" dirty="0">
                          <a:effectLst/>
                        </a:rPr>
                        <a:t>    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243857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5AEE4267-F9D2-8D4D-AC4C-42B07EF4D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205" y="248944"/>
            <a:ext cx="2064252" cy="24874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3EBF88-A401-8648-B2DE-34B107AA3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036" y="1333997"/>
            <a:ext cx="1752653" cy="11692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32E1262-D477-B64D-9084-D81D4C064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8503" y="3920002"/>
            <a:ext cx="2094258" cy="157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300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Linné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Linné</dc:title>
  <dc:creator>mbolduc94 mbolduc94</dc:creator>
  <cp:lastModifiedBy>CSBE</cp:lastModifiedBy>
  <cp:revision>1</cp:revision>
  <dcterms:created xsi:type="dcterms:W3CDTF">2021-03-18T18:32:08Z</dcterms:created>
  <dcterms:modified xsi:type="dcterms:W3CDTF">2021-03-19T14:51:28Z</dcterms:modified>
</cp:coreProperties>
</file>