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579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83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83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581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56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080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57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76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68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35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748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E27D-CC31-45B4-B27E-A49C149C41ED}" type="datetimeFigureOut">
              <a:rPr lang="fr-CA" smtClean="0"/>
              <a:t>2020-12-10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8785-391B-4D13-92BE-763EB5D34D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648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Classification des élément dans un tableau </a:t>
            </a:r>
            <a:r>
              <a:rPr lang="fr-CA" dirty="0" err="1" smtClean="0"/>
              <a:t>périodque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Fait par  Adam </a:t>
            </a:r>
            <a:r>
              <a:rPr lang="fr-CA" dirty="0" err="1" smtClean="0"/>
              <a:t>Giguere</a:t>
            </a: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Pour D Blais</a:t>
            </a:r>
          </a:p>
          <a:p>
            <a:pPr marL="0" indent="0" algn="ctr">
              <a:buNone/>
            </a:pPr>
            <a:r>
              <a:rPr lang="fr-CA" dirty="0" smtClean="0"/>
              <a:t>MSI</a:t>
            </a:r>
          </a:p>
          <a:p>
            <a:pPr marL="0" indent="0" algn="ctr">
              <a:buNone/>
            </a:pPr>
            <a:r>
              <a:rPr lang="fr-CA" dirty="0" smtClean="0"/>
              <a:t>Date: 10 </a:t>
            </a:r>
            <a:r>
              <a:rPr lang="fr-CA" dirty="0" err="1" smtClean="0"/>
              <a:t>decembre</a:t>
            </a:r>
            <a:r>
              <a:rPr lang="fr-CA" dirty="0" smtClean="0"/>
              <a:t> 2020</a:t>
            </a: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486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90499"/>
              </p:ext>
            </p:extLst>
          </p:nvPr>
        </p:nvGraphicFramePr>
        <p:xfrm>
          <a:off x="1403002" y="1698108"/>
          <a:ext cx="904900" cy="685800"/>
        </p:xfrm>
        <a:graphic>
          <a:graphicData uri="http://schemas.openxmlformats.org/drawingml/2006/table">
            <a:tbl>
              <a:tblPr/>
              <a:tblGrid>
                <a:gridCol w="904900">
                  <a:extLst>
                    <a:ext uri="{9D8B030D-6E8A-4147-A177-3AD203B41FA5}">
                      <a16:colId xmlns:a16="http://schemas.microsoft.com/office/drawing/2014/main" val="279116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CA" dirty="0" smtClean="0"/>
                        <a:t>H</a:t>
                      </a:r>
                    </a:p>
                    <a:p>
                      <a:r>
                        <a:rPr lang="fr-CA" sz="1050" dirty="0" smtClean="0"/>
                        <a:t>Hydrogène</a:t>
                      </a:r>
                    </a:p>
                    <a:p>
                      <a:r>
                        <a:rPr lang="fr-CA" sz="1050" dirty="0" smtClean="0"/>
                        <a:t>1</a:t>
                      </a:r>
                      <a:endParaRPr lang="fr-CA" sz="105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45968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58029"/>
              </p:ext>
            </p:extLst>
          </p:nvPr>
        </p:nvGraphicFramePr>
        <p:xfrm>
          <a:off x="1438100" y="2510445"/>
          <a:ext cx="1529544" cy="2103120"/>
        </p:xfrm>
        <a:graphic>
          <a:graphicData uri="http://schemas.openxmlformats.org/drawingml/2006/table">
            <a:tbl>
              <a:tblPr/>
              <a:tblGrid>
                <a:gridCol w="764772">
                  <a:extLst>
                    <a:ext uri="{9D8B030D-6E8A-4147-A177-3AD203B41FA5}">
                      <a16:colId xmlns:a16="http://schemas.microsoft.com/office/drawing/2014/main" val="685913533"/>
                    </a:ext>
                  </a:extLst>
                </a:gridCol>
                <a:gridCol w="764772">
                  <a:extLst>
                    <a:ext uri="{9D8B030D-6E8A-4147-A177-3AD203B41FA5}">
                      <a16:colId xmlns:a16="http://schemas.microsoft.com/office/drawing/2014/main" val="1475618958"/>
                    </a:ext>
                  </a:extLst>
                </a:gridCol>
              </a:tblGrid>
              <a:tr h="606828">
                <a:tc>
                  <a:txBody>
                    <a:bodyPr/>
                    <a:lstStyle/>
                    <a:p>
                      <a:r>
                        <a:rPr lang="fr-CA" dirty="0" smtClean="0"/>
                        <a:t>Li</a:t>
                      </a:r>
                      <a:endParaRPr lang="fr-CA" sz="1100" dirty="0" smtClean="0"/>
                    </a:p>
                    <a:p>
                      <a:r>
                        <a:rPr lang="fr-CA" sz="1100" dirty="0" smtClean="0"/>
                        <a:t>Lithium</a:t>
                      </a:r>
                    </a:p>
                    <a:p>
                      <a:r>
                        <a:rPr lang="fr-CA" sz="1100" dirty="0" smtClean="0"/>
                        <a:t>3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</a:t>
                      </a:r>
                    </a:p>
                    <a:p>
                      <a:r>
                        <a:rPr lang="fr-CA" sz="1100" dirty="0" smtClean="0"/>
                        <a:t>Béryllium</a:t>
                      </a:r>
                    </a:p>
                    <a:p>
                      <a:r>
                        <a:rPr lang="fr-CA" sz="1100" dirty="0" smtClean="0"/>
                        <a:t>4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539195"/>
                  </a:ext>
                </a:extLst>
              </a:tr>
              <a:tr h="606828">
                <a:tc>
                  <a:txBody>
                    <a:bodyPr/>
                    <a:lstStyle/>
                    <a:p>
                      <a:r>
                        <a:rPr lang="fr-CA" dirty="0" smtClean="0"/>
                        <a:t>Na</a:t>
                      </a:r>
                    </a:p>
                    <a:p>
                      <a:r>
                        <a:rPr lang="fr-CA" sz="1100" dirty="0" smtClean="0"/>
                        <a:t>Sodium</a:t>
                      </a:r>
                    </a:p>
                    <a:p>
                      <a:r>
                        <a:rPr lang="fr-CA" sz="1100" dirty="0" smtClean="0"/>
                        <a:t>11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Mg</a:t>
                      </a:r>
                    </a:p>
                    <a:p>
                      <a:r>
                        <a:rPr lang="fr-CA" sz="900" dirty="0" smtClean="0"/>
                        <a:t>Magnésium</a:t>
                      </a:r>
                    </a:p>
                    <a:p>
                      <a:r>
                        <a:rPr lang="fr-CA" sz="1100" dirty="0" smtClean="0"/>
                        <a:t>12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405064"/>
                  </a:ext>
                </a:extLst>
              </a:tr>
              <a:tr h="606828">
                <a:tc>
                  <a:txBody>
                    <a:bodyPr/>
                    <a:lstStyle/>
                    <a:p>
                      <a:r>
                        <a:rPr lang="fr-CA" dirty="0" smtClean="0"/>
                        <a:t>K</a:t>
                      </a:r>
                    </a:p>
                    <a:p>
                      <a:r>
                        <a:rPr lang="fr-CA" sz="1050" dirty="0" smtClean="0"/>
                        <a:t>Potassium</a:t>
                      </a:r>
                    </a:p>
                    <a:p>
                      <a:r>
                        <a:rPr lang="fr-CA" sz="1100" dirty="0" smtClean="0"/>
                        <a:t>19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Ca</a:t>
                      </a:r>
                    </a:p>
                    <a:p>
                      <a:r>
                        <a:rPr lang="fr-CA" sz="1100" dirty="0" smtClean="0"/>
                        <a:t>Calcium</a:t>
                      </a:r>
                    </a:p>
                    <a:p>
                      <a:r>
                        <a:rPr lang="fr-CA" sz="1100" smtClean="0"/>
                        <a:t>20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46449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35606"/>
              </p:ext>
            </p:extLst>
          </p:nvPr>
        </p:nvGraphicFramePr>
        <p:xfrm>
          <a:off x="3724102" y="2510445"/>
          <a:ext cx="4156362" cy="1402080"/>
        </p:xfrm>
        <a:graphic>
          <a:graphicData uri="http://schemas.openxmlformats.org/drawingml/2006/table">
            <a:tbl>
              <a:tblPr/>
              <a:tblGrid>
                <a:gridCol w="692727">
                  <a:extLst>
                    <a:ext uri="{9D8B030D-6E8A-4147-A177-3AD203B41FA5}">
                      <a16:colId xmlns:a16="http://schemas.microsoft.com/office/drawing/2014/main" val="3457147709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89972292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11543573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1988503061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2998221940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120016655"/>
                    </a:ext>
                  </a:extLst>
                </a:gridCol>
              </a:tblGrid>
              <a:tr h="631767">
                <a:tc>
                  <a:txBody>
                    <a:bodyPr/>
                    <a:lstStyle/>
                    <a:p>
                      <a:r>
                        <a:rPr lang="fr-CA" dirty="0" smtClean="0"/>
                        <a:t>B</a:t>
                      </a:r>
                    </a:p>
                    <a:p>
                      <a:r>
                        <a:rPr lang="fr-CA" sz="1100" dirty="0" smtClean="0"/>
                        <a:t>Bore</a:t>
                      </a:r>
                    </a:p>
                    <a:p>
                      <a:r>
                        <a:rPr lang="fr-CA" sz="1100" dirty="0" smtClean="0"/>
                        <a:t>5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</a:t>
                      </a:r>
                    </a:p>
                    <a:p>
                      <a:r>
                        <a:rPr lang="fr-CA" sz="1100" dirty="0" smtClean="0"/>
                        <a:t>Carbone</a:t>
                      </a:r>
                    </a:p>
                    <a:p>
                      <a:r>
                        <a:rPr lang="fr-CA" sz="1100" dirty="0" smtClean="0"/>
                        <a:t>6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</a:t>
                      </a:r>
                    </a:p>
                    <a:p>
                      <a:r>
                        <a:rPr lang="fr-CA" sz="1100" dirty="0" smtClean="0"/>
                        <a:t>Azote</a:t>
                      </a:r>
                    </a:p>
                    <a:p>
                      <a:r>
                        <a:rPr lang="fr-CA" sz="1100" dirty="0" smtClean="0"/>
                        <a:t>7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</a:t>
                      </a:r>
                    </a:p>
                    <a:p>
                      <a:r>
                        <a:rPr lang="fr-CA" sz="1100" dirty="0" smtClean="0"/>
                        <a:t>Oxygène</a:t>
                      </a:r>
                    </a:p>
                    <a:p>
                      <a:r>
                        <a:rPr lang="fr-CA" sz="1100" dirty="0" smtClean="0"/>
                        <a:t>8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F</a:t>
                      </a:r>
                      <a:endParaRPr lang="fr-CA" sz="1800" dirty="0" smtClean="0"/>
                    </a:p>
                    <a:p>
                      <a:r>
                        <a:rPr lang="fr-CA" sz="1100" dirty="0" smtClean="0"/>
                        <a:t>Fluor</a:t>
                      </a:r>
                    </a:p>
                    <a:p>
                      <a:r>
                        <a:rPr lang="fr-CA" sz="1100" dirty="0" smtClean="0"/>
                        <a:t>9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Ne</a:t>
                      </a:r>
                    </a:p>
                    <a:p>
                      <a:r>
                        <a:rPr lang="fr-CA" sz="1100" dirty="0" smtClean="0"/>
                        <a:t>Néon</a:t>
                      </a:r>
                    </a:p>
                    <a:p>
                      <a:r>
                        <a:rPr lang="fr-CA" sz="1100" dirty="0" smtClean="0"/>
                        <a:t>10</a:t>
                      </a:r>
                      <a:endParaRPr lang="fr-CA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795979"/>
                  </a:ext>
                </a:extLst>
              </a:tr>
              <a:tr h="631767">
                <a:tc>
                  <a:txBody>
                    <a:bodyPr/>
                    <a:lstStyle/>
                    <a:p>
                      <a:r>
                        <a:rPr lang="fr-CA" dirty="0" smtClean="0"/>
                        <a:t>Al</a:t>
                      </a:r>
                    </a:p>
                    <a:p>
                      <a:r>
                        <a:rPr lang="fr-CA" sz="800" dirty="0" smtClean="0"/>
                        <a:t>Aluminium</a:t>
                      </a:r>
                    </a:p>
                    <a:p>
                      <a:r>
                        <a:rPr lang="fr-CA" sz="1100" dirty="0" smtClean="0"/>
                        <a:t>13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Si</a:t>
                      </a:r>
                    </a:p>
                    <a:p>
                      <a:r>
                        <a:rPr lang="fr-CA" sz="1100" dirty="0" smtClean="0"/>
                        <a:t>Silicium</a:t>
                      </a:r>
                    </a:p>
                    <a:p>
                      <a:r>
                        <a:rPr lang="fr-CA" sz="1100" dirty="0" smtClean="0"/>
                        <a:t>14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</a:t>
                      </a:r>
                    </a:p>
                    <a:p>
                      <a:r>
                        <a:rPr lang="fr-CA" sz="900" dirty="0" smtClean="0"/>
                        <a:t>Phosphore</a:t>
                      </a:r>
                    </a:p>
                    <a:p>
                      <a:r>
                        <a:rPr lang="fr-CA" sz="1100" dirty="0" smtClean="0"/>
                        <a:t>15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</a:t>
                      </a:r>
                    </a:p>
                    <a:p>
                      <a:r>
                        <a:rPr lang="fr-CA" sz="1100" dirty="0" smtClean="0"/>
                        <a:t>Soufre</a:t>
                      </a:r>
                    </a:p>
                    <a:p>
                      <a:r>
                        <a:rPr lang="fr-CA" sz="1100" dirty="0" smtClean="0"/>
                        <a:t>16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Cl</a:t>
                      </a:r>
                    </a:p>
                    <a:p>
                      <a:r>
                        <a:rPr lang="fr-CA" sz="1100" dirty="0" smtClean="0"/>
                        <a:t>Chlore</a:t>
                      </a:r>
                    </a:p>
                    <a:p>
                      <a:r>
                        <a:rPr lang="fr-CA" sz="1100" dirty="0" smtClean="0"/>
                        <a:t>17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Ar</a:t>
                      </a:r>
                    </a:p>
                    <a:p>
                      <a:r>
                        <a:rPr lang="fr-CA" sz="1100" dirty="0" smtClean="0"/>
                        <a:t>Argon</a:t>
                      </a:r>
                    </a:p>
                    <a:p>
                      <a:r>
                        <a:rPr lang="fr-CA" sz="1100" dirty="0" smtClean="0"/>
                        <a:t>18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527126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67807"/>
              </p:ext>
            </p:extLst>
          </p:nvPr>
        </p:nvGraphicFramePr>
        <p:xfrm>
          <a:off x="7215448" y="1809405"/>
          <a:ext cx="681644" cy="701040"/>
        </p:xfrm>
        <a:graphic>
          <a:graphicData uri="http://schemas.openxmlformats.org/drawingml/2006/table">
            <a:tbl>
              <a:tblPr/>
              <a:tblGrid>
                <a:gridCol w="681644">
                  <a:extLst>
                    <a:ext uri="{9D8B030D-6E8A-4147-A177-3AD203B41FA5}">
                      <a16:colId xmlns:a16="http://schemas.microsoft.com/office/drawing/2014/main" val="3576121959"/>
                    </a:ext>
                  </a:extLst>
                </a:gridCol>
              </a:tblGrid>
              <a:tr h="656707">
                <a:tc>
                  <a:txBody>
                    <a:bodyPr/>
                    <a:lstStyle/>
                    <a:p>
                      <a:r>
                        <a:rPr lang="fr-CA" dirty="0" smtClean="0"/>
                        <a:t>He</a:t>
                      </a:r>
                    </a:p>
                    <a:p>
                      <a:r>
                        <a:rPr lang="fr-CA" sz="1100" dirty="0" smtClean="0"/>
                        <a:t>Hélium</a:t>
                      </a:r>
                    </a:p>
                    <a:p>
                      <a:r>
                        <a:rPr lang="fr-CA" sz="1100" dirty="0" smtClean="0"/>
                        <a:t>2</a:t>
                      </a:r>
                      <a:endParaRPr lang="fr-CA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007556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250668" y="83126"/>
            <a:ext cx="6039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Tableau </a:t>
            </a:r>
            <a:r>
              <a:rPr lang="fr-CA" sz="3200" dirty="0" err="1" smtClean="0"/>
              <a:t>périodque</a:t>
            </a:r>
            <a:r>
              <a:rPr lang="fr-CA" sz="3200" dirty="0" smtClean="0"/>
              <a:t> de </a:t>
            </a:r>
            <a:r>
              <a:rPr lang="fr-CA" sz="3200" dirty="0" err="1"/>
              <a:t>M</a:t>
            </a:r>
            <a:r>
              <a:rPr lang="fr-CA" sz="3200" dirty="0" err="1" smtClean="0"/>
              <a:t>endeleiv</a:t>
            </a:r>
            <a:endParaRPr lang="fr-CA" sz="3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262612" y="1400525"/>
            <a:ext cx="1461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rgbClr val="00B0F0"/>
                </a:solidFill>
              </a:rPr>
              <a:t>Métaux</a:t>
            </a:r>
            <a:endParaRPr lang="fr-CA" sz="3200" dirty="0">
              <a:solidFill>
                <a:srgbClr val="00B0F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39081" y="1400524"/>
            <a:ext cx="226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rgbClr val="00B0F0"/>
                </a:solidFill>
              </a:rPr>
              <a:t>Non-métaux</a:t>
            </a:r>
            <a:endParaRPr lang="fr-CA" sz="3200" dirty="0">
              <a:solidFill>
                <a:srgbClr val="00B0F0"/>
              </a:solidFill>
            </a:endParaRPr>
          </a:p>
        </p:txBody>
      </p:sp>
      <p:cxnSp>
        <p:nvCxnSpPr>
          <p:cNvPr id="18" name="Connecteur droit 17"/>
          <p:cNvCxnSpPr>
            <a:stCxn id="11" idx="1"/>
          </p:cNvCxnSpPr>
          <p:nvPr/>
        </p:nvCxnSpPr>
        <p:spPr>
          <a:xfrm flipV="1">
            <a:off x="3724102" y="3142217"/>
            <a:ext cx="0" cy="69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3757353" y="2510445"/>
            <a:ext cx="24938" cy="74121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11" idx="1"/>
          </p:cNvCxnSpPr>
          <p:nvPr/>
        </p:nvCxnSpPr>
        <p:spPr>
          <a:xfrm flipV="1">
            <a:off x="3724102" y="3186547"/>
            <a:ext cx="719424" cy="2493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443526" y="3142212"/>
            <a:ext cx="0" cy="70104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4833257" y="4012163"/>
            <a:ext cx="1898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00B0F0"/>
                </a:solidFill>
              </a:rPr>
              <a:t>Métalloïdes</a:t>
            </a:r>
            <a:endParaRPr lang="fr-CA" sz="2800" dirty="0">
              <a:solidFill>
                <a:srgbClr val="00B0F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8776108">
            <a:off x="6466736" y="4742775"/>
            <a:ext cx="1763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Halogène</a:t>
            </a:r>
            <a:endParaRPr lang="fr-CA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718076" y="4096139"/>
            <a:ext cx="16732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00B0F0"/>
                </a:solidFill>
              </a:rPr>
              <a:t>Gaz inerte</a:t>
            </a:r>
          </a:p>
          <a:p>
            <a:r>
              <a:rPr lang="fr-CA" sz="2800" dirty="0" smtClean="0">
                <a:solidFill>
                  <a:srgbClr val="00B0F0"/>
                </a:solidFill>
              </a:rPr>
              <a:t>Gaz rare</a:t>
            </a:r>
            <a:endParaRPr lang="fr-CA" sz="2800" dirty="0">
              <a:solidFill>
                <a:srgbClr val="00B0F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18402248">
            <a:off x="1425160" y="5095731"/>
            <a:ext cx="1148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Alcalin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 rot="18494300">
            <a:off x="2497514" y="5385690"/>
            <a:ext cx="218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>
                <a:solidFill>
                  <a:srgbClr val="00B050"/>
                </a:solidFill>
              </a:rPr>
              <a:t>Alcalino-terreux</a:t>
            </a:r>
            <a:endParaRPr lang="fr-CA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94</Words>
  <Application>Microsoft Office PowerPoint</Application>
  <PresentationFormat>Grand écran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Classification des élément dans un tableau périodque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 dans un tableau périodque</dc:title>
  <dc:creator>CSBE</dc:creator>
  <cp:lastModifiedBy>CSBE</cp:lastModifiedBy>
  <cp:revision>5</cp:revision>
  <dcterms:created xsi:type="dcterms:W3CDTF">2020-12-10T18:20:45Z</dcterms:created>
  <dcterms:modified xsi:type="dcterms:W3CDTF">2020-12-10T20:38:06Z</dcterms:modified>
</cp:coreProperties>
</file>