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30644-FD63-43CB-905D-2D2DD7A03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A59485-24D7-40B3-AF01-9937C2C76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D64726-2138-420A-BC84-22F0F262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9A73AC-7313-4D38-A010-D3358822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877EDA-AA35-4B06-A592-8482F031A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794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17697E-CF06-4EFF-9B00-0C1B14A27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36B490-2240-4E7C-8D1D-1FFA0A666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A4EFA1-F5A0-4340-844E-98D459D71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30DE0A-E599-4B01-89B1-534ACAFD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6D972E-69AB-4ACB-864B-7EB194D0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661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B76744E-9D3A-4D59-821A-71B9C06F0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24A55E-FAA8-470B-8B3A-8DE728186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1381E9-6A8C-425D-ABCD-C9E2DE3B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F72ECB-D376-422B-B5C3-C7C469D54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2BA6AC-1025-4023-BD3E-521376E16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804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09CF42-0FCA-48C4-BF36-280D21DC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13A7CB-0DB9-4FEE-91BB-1B09D2F9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ADE30C-C8C1-460C-AE40-E0D0FA24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C94435-1F03-4B30-8A6F-286B3F3C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B0E00E-6DEF-4F1A-93D8-3C49EFA7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613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4084DE-163F-4C4E-85CD-6C7C816A9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CAA3F5-F35C-42DA-AF16-56F83AF62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24C6C3-D613-4E29-BA7B-B0C4B03E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97322E-957F-4E40-BE94-6E11CBAB1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9B5178-3D77-458C-B968-82D93468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628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F9243E-4787-48AF-8C5A-E14774C3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4D9192-6923-402E-9447-193751081F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C7339A-3614-4340-A56D-319A0DD34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0CCF4E-1BEF-4375-A9CC-775ED167A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7954B4-F976-4A9D-B19C-5B708AE08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47BBD6-74F7-413A-93A8-DA7FB6AB2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166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1F7C5-C9BB-4A3C-B647-C31B48516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C514A6-5E7E-4F32-96BD-D935D4A5D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12A6A4-F3B7-4FDD-91E1-DB78C24F3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321068D-9E7C-4E5D-B268-6806C6183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CF19F6B-88E0-4881-98A3-996731DAA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58EDA76-3B14-41B2-8904-BFDDBD09F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AAE7320-9D2B-43A5-A107-34751E84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40946B2-187D-4B56-8A2C-BC629DE0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393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6C145-B603-41F0-9EE5-A17CA19A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CD158D2-6D24-4B81-917C-851350E3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7932CF-5C78-4DB7-BA67-E9E65037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019F71-C54E-4089-85F2-3290344C5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155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4F46095-A8FC-4D39-A312-A8897D40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6B7EF7-79B7-4F13-83BB-966D506A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AA4D2E-F62D-4FFC-BEB9-61EE8937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77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9AE611-510D-4A7D-8E94-257DC8F1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6581DC-B8E3-4E3F-8B25-A174DE59B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E02A5C-0533-452B-B966-D28B18510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F9714F-482D-400E-B827-22E7254C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10BEAB-1C50-449D-96CD-AC1EFA32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B7AAA7-22EC-4BE0-830F-4CBF7EBDF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475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C7D913-C530-49D3-A1D8-900E77EDB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D74938A-B9B1-4C9D-8EC8-22E0BF6639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E56B55-12EF-4957-B953-57B329BCA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3BCAEA-AC1B-4B6A-9B50-301A7DE6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35F1CA-72D6-43B7-9D39-52A937C31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C24BCC-F6E3-4414-8DFD-BBA1B647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660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4E2FA24-7679-4B08-ACC0-A4F79BDE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193E89-6312-4A36-BAF6-E3320C14D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5FFAA4-2101-4D6C-AC72-D4A0A88C4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5D11-1E6E-49B7-8D46-0419FE34A2CE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83CF0A-D596-47EF-A77B-7242FF494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55F42C-49D0-49F0-A7F5-CE34957C6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28108-4DBA-46AB-8AF8-032F4688B8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315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47928-C9C7-4B8C-9CA2-D7D026C3B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7674" y="0"/>
            <a:ext cx="5016649" cy="1347676"/>
          </a:xfrm>
        </p:spPr>
        <p:txBody>
          <a:bodyPr/>
          <a:lstStyle/>
          <a:p>
            <a:r>
              <a:rPr lang="fr-CA" dirty="0"/>
              <a:t>Little fighter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916B48-F899-4864-9584-AC816B9B2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1439751"/>
            <a:ext cx="9144000" cy="4864230"/>
          </a:xfrm>
        </p:spPr>
        <p:txBody>
          <a:bodyPr>
            <a:normAutofit/>
          </a:bodyPr>
          <a:lstStyle/>
          <a:p>
            <a:pPr algn="l"/>
            <a:r>
              <a:rPr lang="fr-CA" sz="1600" dirty="0"/>
              <a:t>White lion</a:t>
            </a:r>
          </a:p>
          <a:p>
            <a:pPr marL="457200" indent="-457200" algn="l">
              <a:buAutoNum type="arabicPeriod"/>
            </a:pPr>
            <a:r>
              <a:rPr lang="fr-CA" sz="1600" dirty="0"/>
              <a:t>Alone on the </a:t>
            </a:r>
            <a:r>
              <a:rPr lang="fr-CA" sz="1600" dirty="0" err="1"/>
              <a:t>sea</a:t>
            </a:r>
            <a:endParaRPr lang="fr-CA" sz="1600" dirty="0"/>
          </a:p>
          <a:p>
            <a:pPr marL="457200" indent="-457200" algn="l">
              <a:buAutoNum type="arabicPeriod"/>
            </a:pPr>
            <a:r>
              <a:rPr lang="fr-CA" sz="1600" dirty="0"/>
              <a:t>Fighter for </a:t>
            </a:r>
            <a:r>
              <a:rPr lang="fr-CA" sz="1600" dirty="0" err="1"/>
              <a:t>peace</a:t>
            </a:r>
            <a:r>
              <a:rPr lang="fr-CA" sz="1600" dirty="0"/>
              <a:t>, </a:t>
            </a:r>
            <a:r>
              <a:rPr lang="fr-CA" sz="1600" dirty="0" err="1"/>
              <a:t>without</a:t>
            </a:r>
            <a:r>
              <a:rPr lang="fr-CA" sz="1600" dirty="0"/>
              <a:t> a </a:t>
            </a:r>
            <a:r>
              <a:rPr lang="fr-CA" sz="1600" dirty="0" err="1"/>
              <a:t>weapon</a:t>
            </a:r>
            <a:r>
              <a:rPr lang="fr-CA" sz="1600" dirty="0"/>
              <a:t> in </a:t>
            </a:r>
            <a:r>
              <a:rPr lang="fr-CA" sz="1600" dirty="0" err="1"/>
              <a:t>your</a:t>
            </a:r>
            <a:r>
              <a:rPr lang="fr-CA" sz="1600" dirty="0"/>
              <a:t> hand</a:t>
            </a:r>
          </a:p>
          <a:p>
            <a:pPr marL="457200" indent="-457200" algn="l">
              <a:buAutoNum type="arabicPeriod"/>
            </a:pPr>
            <a:r>
              <a:rPr lang="fr-CA" sz="1600" dirty="0"/>
              <a:t>White lion</a:t>
            </a:r>
          </a:p>
          <a:p>
            <a:pPr marL="457200" indent="-457200" algn="l">
              <a:buAutoNum type="arabicPeriod"/>
            </a:pPr>
            <a:r>
              <a:rPr lang="fr-CA" sz="1600" dirty="0"/>
              <a:t>Rainbow warrior</a:t>
            </a:r>
          </a:p>
          <a:p>
            <a:pPr marL="457200" indent="-457200" algn="l">
              <a:buAutoNum type="arabicPeriod"/>
            </a:pPr>
            <a:r>
              <a:rPr lang="fr-CA" sz="1600" dirty="0"/>
              <a:t>Green </a:t>
            </a:r>
            <a:r>
              <a:rPr lang="fr-CA" sz="1600" dirty="0" err="1"/>
              <a:t>peace</a:t>
            </a:r>
            <a:endParaRPr lang="fr-CA" sz="1600" dirty="0"/>
          </a:p>
          <a:p>
            <a:pPr marL="457200" indent="-457200" algn="l">
              <a:buAutoNum type="arabicPeriod"/>
            </a:pPr>
            <a:r>
              <a:rPr lang="fr-CA" sz="1600" dirty="0"/>
              <a:t>Explosion du </a:t>
            </a:r>
            <a:r>
              <a:rPr lang="fr-CA" sz="1600" dirty="0" err="1"/>
              <a:t>rainbow</a:t>
            </a:r>
            <a:r>
              <a:rPr lang="fr-CA" sz="1600" dirty="0"/>
              <a:t> warrior</a:t>
            </a:r>
          </a:p>
          <a:p>
            <a:pPr marL="457200" indent="-457200" algn="l">
              <a:buAutoNum type="arabicPeriod"/>
            </a:pPr>
            <a:r>
              <a:rPr lang="fr-CA" sz="1600" dirty="0"/>
              <a:t>Service secret </a:t>
            </a:r>
            <a:r>
              <a:rPr lang="fr-CA" sz="1600" dirty="0" err="1"/>
              <a:t>francais</a:t>
            </a:r>
            <a:endParaRPr lang="fr-CA" sz="1600" dirty="0"/>
          </a:p>
          <a:p>
            <a:pPr marL="457200" indent="-457200" algn="l">
              <a:buAutoNum type="arabicPeriod"/>
            </a:pPr>
            <a:r>
              <a:rPr lang="fr-CA" sz="1600" dirty="0"/>
              <a:t>Pour la France</a:t>
            </a:r>
          </a:p>
          <a:p>
            <a:pPr marL="457200" indent="-457200" algn="l">
              <a:buAutoNum type="arabicPeriod"/>
            </a:pPr>
            <a:r>
              <a:rPr lang="fr-CA" sz="1600" dirty="0"/>
              <a:t>Mort d’un photographe</a:t>
            </a:r>
          </a:p>
          <a:p>
            <a:pPr marL="457200" indent="-457200" algn="l">
              <a:buAutoNum type="arabicPeriod"/>
            </a:pPr>
            <a:r>
              <a:rPr lang="fr-CA" sz="1600" dirty="0"/>
              <a:t>Nouvelle Zélande</a:t>
            </a:r>
          </a:p>
          <a:p>
            <a:pPr algn="l"/>
            <a:r>
              <a:rPr lang="fr-CA" dirty="0"/>
              <a:t> </a:t>
            </a:r>
          </a:p>
          <a:p>
            <a:pPr algn="l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12261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Little fighter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fighter</dc:title>
  <dc:creator>CSBE</dc:creator>
  <cp:lastModifiedBy>CSBE</cp:lastModifiedBy>
  <cp:revision>4</cp:revision>
  <dcterms:created xsi:type="dcterms:W3CDTF">2021-11-12T14:08:45Z</dcterms:created>
  <dcterms:modified xsi:type="dcterms:W3CDTF">2021-11-12T14:22:09Z</dcterms:modified>
</cp:coreProperties>
</file>