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24B20-77B6-4A8F-A2B1-75D459F93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EDD296-2319-40B1-9FEE-9624FACF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D9B559-6ED9-4106-90E1-799E5ABC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582335-E791-48BC-854C-C83AB325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B2D51-5067-476E-AA71-CB4BFF12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255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B2B58-8C78-4BE1-A335-10028DF5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CF3FEF-2CFF-4355-B384-8CD8A3A5F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D07FB-9DEB-43BB-89D2-BC8C2DA64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762CA3-4A0A-4463-924C-85D0B218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73BC9-0DCB-4690-997C-B4F4E565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53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A11235-C2CD-445D-8D2E-50B17CB7E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31C915-4B68-48A4-B143-2D918DB40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FAFD21-7D0F-4AA6-A1CE-DB134FD4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AE3BF6-5E15-4814-8EA0-838450A8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F96E77-6364-4C59-93EB-969112CB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765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EE281-BEAD-4D91-9509-022A2D2F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EB2460-EB1D-4A51-AC67-41CBDB78A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0480F3-DDE0-44FF-ACDA-7F87C0BF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46D90B-7006-40AA-ACE6-2D5F928B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4FF8A4-92D6-4CB2-B818-09BD78B9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285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6032A-4208-4000-9192-69A3CAC0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2C54E-25D2-4840-926A-4143C4FD1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821FA6-697C-48A3-8CD1-C31EEC54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3EA3C-5721-42B0-9D37-355D4693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01289-05DE-439A-ADE3-35F83677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828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B5569-3DD7-4390-896B-D8D79958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308AAA-15E6-4B4E-98EB-6CBBB2AF5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EF8AB0-D0A1-4819-B616-29975A201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305F47-330E-4F86-A104-9E37B284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5D47ED-FF27-4E0F-855B-58DCA29E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FDBD1E-FC9E-4105-BF3A-9BB5640F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456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177E2-9C32-4F9F-99C1-07024039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3CF2C5-182B-4E98-AF30-DA886D0B1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2D36FA-80FF-42EE-8141-B30C59EE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489F48-9B5A-4C2A-ACB4-6DBA2DFFF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E982D2-FBC0-4E04-A427-851F54764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9654A3-BFC4-49BC-AED2-16F8886B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21B1F0-7F85-4F4A-8BF7-2D62B56B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954D19-3D99-41DE-B6B6-F9F45583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528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A74D8A-6CB9-4088-B0F2-5C3EF825F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C33B86-2968-49B8-BA3A-25C304A7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B1C445-2213-44D2-96B9-B55D6BC1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04646C-DC88-4D7D-81BB-A9FE7B2F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676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D266EF-5680-494B-85FF-0204419E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3D8EE4-F0AA-4BBD-8548-A14D2733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961DF6-D8FD-479B-BAE1-3E89CB45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0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20B05-7CDF-41BF-B22B-EBB0A22B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57954C-27CF-4AA1-9A6E-6A342990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85A7DE-B9B3-4453-8394-3CE9834EE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824EBD-1B36-4239-8073-64E74EFB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EEFF7C-6501-4439-8511-75673A1D1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9969B9-51B9-4087-B251-73D8998A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806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3E24C-0839-48E7-AC47-839F6D80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F51218-1E97-4A2B-96F2-25E4BCD79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FFB1B9-8149-4388-BC4E-AA145EEA6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55099F-7F66-4C3F-95CC-B9491478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387E9B-DAAB-4816-ACBF-940D3096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6766F8-D04B-4E12-AABA-0B0A764E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5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DC57C3-9BF2-46FB-9A07-46358E352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72C84C-2FFA-44C5-A877-8A4878249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811A2A-C5BF-40C0-8C62-8E2273078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57E3-2675-4E76-B3CF-8B36A01E459C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1C42A6-A61D-40E5-9C7F-388DA87C4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4D30D6-474F-4F52-A9FE-828AC3173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8775-A24F-4199-90A8-16C726B14F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494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76161-C184-4110-B87F-631C3D741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Storyboard </a:t>
            </a:r>
            <a:br>
              <a:rPr lang="fr-CA" sz="3600" dirty="0"/>
            </a:br>
            <a:r>
              <a:rPr lang="fr-CA" sz="3600" dirty="0"/>
              <a:t>fait par Benjamin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612270-B614-4E32-83A3-200D607FB7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884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56B88-FF5A-4B2D-A732-E5119281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know that I was blind, and ooh...</a:t>
            </a:r>
            <a:endParaRPr lang="fr-CA" sz="2800" dirty="0"/>
          </a:p>
        </p:txBody>
      </p:sp>
      <p:pic>
        <p:nvPicPr>
          <p:cNvPr id="7170" name="Picture 2" descr="Nelson Muntz | Simpsons Wiki | Fandom">
            <a:extLst>
              <a:ext uri="{FF2B5EF4-FFF2-40B4-BE49-F238E27FC236}">
                <a16:creationId xmlns:a16="http://schemas.microsoft.com/office/drawing/2014/main" id="{A2A53139-301F-4405-A2DE-28561BE13A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67719"/>
            <a:ext cx="68580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59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A3A73-521C-4FD4-948E-CAE9D2A6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I could reach the stars</a:t>
            </a:r>
            <a:br>
              <a:rPr lang="en-US" sz="2800" dirty="0"/>
            </a:br>
            <a:endParaRPr lang="fr-CA" sz="2800" dirty="0"/>
          </a:p>
        </p:txBody>
      </p:sp>
      <p:pic>
        <p:nvPicPr>
          <p:cNvPr id="8194" name="Picture 2" descr="Vidéo : pourquoi le Soleil devient-il rouge orangé lorsqu&amp;#39;il se couche ?">
            <a:extLst>
              <a:ext uri="{FF2B5EF4-FFF2-40B4-BE49-F238E27FC236}">
                <a16:creationId xmlns:a16="http://schemas.microsoft.com/office/drawing/2014/main" id="{7E62BC20-91FF-47DE-92A2-ECDEF778F6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30" y="1825625"/>
            <a:ext cx="69621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7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79698-E55F-4DFF-924E-676B66D0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Downtown Springfield | Simpsons Wiki | Fandom">
            <a:extLst>
              <a:ext uri="{FF2B5EF4-FFF2-40B4-BE49-F238E27FC236}">
                <a16:creationId xmlns:a16="http://schemas.microsoft.com/office/drawing/2014/main" id="{6E9DFD06-F6B5-4427-8C2A-CD4881A8FD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24" y="0"/>
            <a:ext cx="8523804" cy="639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B646308-7419-45B5-A372-23FB1E9FE0E4}"/>
              </a:ext>
            </a:extLst>
          </p:cNvPr>
          <p:cNvSpPr txBox="1"/>
          <p:nvPr/>
        </p:nvSpPr>
        <p:spPr>
          <a:xfrm>
            <a:off x="4286922" y="6373145"/>
            <a:ext cx="4163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If I </a:t>
            </a:r>
            <a:r>
              <a:rPr lang="fr-CA" dirty="0" err="1"/>
              <a:t>Could</a:t>
            </a:r>
            <a:r>
              <a:rPr lang="fr-CA" dirty="0"/>
              <a:t> </a:t>
            </a:r>
            <a:r>
              <a:rPr lang="fr-CA" dirty="0" err="1"/>
              <a:t>Turn</a:t>
            </a:r>
            <a:r>
              <a:rPr lang="fr-CA" dirty="0"/>
              <a:t> Back Time</a:t>
            </a:r>
          </a:p>
        </p:txBody>
      </p:sp>
    </p:spTree>
    <p:extLst>
      <p:ext uri="{BB962C8B-B14F-4D97-AF65-F5344CB8AC3E}">
        <p14:creationId xmlns:p14="http://schemas.microsoft.com/office/powerpoint/2010/main" val="14967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ACFDA-1AB7-47DD-BE12-4D4ECFB0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0" y="-80233"/>
            <a:ext cx="13283198" cy="172840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6A4C39-6D3D-41AA-9821-35A71422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 descr="Maison des Muntz | Wiki Les Simpson : Springfield | Fandom">
            <a:extLst>
              <a:ext uri="{FF2B5EF4-FFF2-40B4-BE49-F238E27FC236}">
                <a16:creationId xmlns:a16="http://schemas.microsoft.com/office/drawing/2014/main" id="{BCFF3836-B990-413E-B945-554A2B827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383" y="430818"/>
            <a:ext cx="6843233" cy="479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AC75828-D4E1-437D-8102-CD7E5CFE79CC}"/>
              </a:ext>
            </a:extLst>
          </p:cNvPr>
          <p:cNvSpPr txBox="1"/>
          <p:nvPr/>
        </p:nvSpPr>
        <p:spPr>
          <a:xfrm>
            <a:off x="2530927" y="5735858"/>
            <a:ext cx="7130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 I could find a way I'd take back those words that hurt you and you'd stay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0873F-539D-4BB8-A41D-93162F25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 didn't really mean to hurt you I didn't </a:t>
            </a:r>
            <a:r>
              <a:rPr lang="en-US" sz="1800" dirty="0" err="1"/>
              <a:t>wanna</a:t>
            </a:r>
            <a:r>
              <a:rPr lang="en-US" sz="1800" dirty="0"/>
              <a:t> see you go I know I made you cry, but baby</a:t>
            </a:r>
            <a:endParaRPr lang="fr-CA" sz="1800" dirty="0"/>
          </a:p>
        </p:txBody>
      </p:sp>
      <p:pic>
        <p:nvPicPr>
          <p:cNvPr id="3074" name="Picture 2" descr="Nelson | Wiki Les Simpson : Springfield | Fandom">
            <a:extLst>
              <a:ext uri="{FF2B5EF4-FFF2-40B4-BE49-F238E27FC236}">
                <a16:creationId xmlns:a16="http://schemas.microsoft.com/office/drawing/2014/main" id="{CC2C1CDE-9B85-403A-B090-6F93BB147F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235" y="1610472"/>
            <a:ext cx="265431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10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3F8550-705C-4280-A13B-BBEEE51A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I'd take back those words that hurt you  </a:t>
            </a:r>
            <a:endParaRPr lang="fr-CA" sz="2400" dirty="0"/>
          </a:p>
        </p:txBody>
      </p:sp>
      <p:pic>
        <p:nvPicPr>
          <p:cNvPr id="4098" name="Picture 2" descr="Nelson Muntz | Wiki | The Simpsons Amino">
            <a:extLst>
              <a:ext uri="{FF2B5EF4-FFF2-40B4-BE49-F238E27FC236}">
                <a16:creationId xmlns:a16="http://schemas.microsoft.com/office/drawing/2014/main" id="{38B20ED1-E4CE-4E6E-A1A5-A346AB5694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03" y="1825625"/>
            <a:ext cx="397739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61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73CFE-1D0D-4EEB-BBB4-459D38FB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Then you'd love me, love me </a:t>
            </a:r>
            <a:endParaRPr lang="fr-CA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FAF1352-9997-4094-86FF-A63A5E4D5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407" y="2173045"/>
            <a:ext cx="3662254" cy="1795220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F58537F3-53FF-4D06-AA7A-559F781F0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13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575A76-04BC-4338-AEBA-A28EE28A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world was shattered I was torn apart</a:t>
            </a:r>
            <a:endParaRPr lang="fr-CA" sz="2400" dirty="0"/>
          </a:p>
        </p:txBody>
      </p:sp>
      <p:pic>
        <p:nvPicPr>
          <p:cNvPr id="6146" name="Picture 2" descr="Bart Simpson Lisa Simpson Homer Simpson Suprême Homer contre Lisa et le  8ème commandement, Bart Simpson, Bart Simpson portant une chemise blanche  et une casquette Lacoste blanche, nourriture, vertébré png | PNGEgg">
            <a:extLst>
              <a:ext uri="{FF2B5EF4-FFF2-40B4-BE49-F238E27FC236}">
                <a16:creationId xmlns:a16="http://schemas.microsoft.com/office/drawing/2014/main" id="{BFFB5285-19D9-4D1B-B069-72AB405430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259" y="448918"/>
            <a:ext cx="2918841" cy="541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34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C49D1-ACA5-4E36-9940-0ADAE161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walked out that door I swore that I didn't care </a:t>
            </a:r>
            <a:endParaRPr lang="fr-CA" sz="24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6160864-6853-41F2-92F5-5B8B7E810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0238" y="2452745"/>
            <a:ext cx="4051523" cy="388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60A75A-5EC0-4047-B944-E2FB7911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Too strong to tell you I was sorry</a:t>
            </a:r>
            <a:endParaRPr lang="fr-CA" sz="2400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17A741F-BDA6-4060-A50C-E4DC0FBB9C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13" y="2818505"/>
            <a:ext cx="4558743" cy="3070172"/>
          </a:xfrm>
        </p:spPr>
      </p:pic>
    </p:spTree>
    <p:extLst>
      <p:ext uri="{BB962C8B-B14F-4D97-AF65-F5344CB8AC3E}">
        <p14:creationId xmlns:p14="http://schemas.microsoft.com/office/powerpoint/2010/main" val="120336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109</Words>
  <Application>Microsoft Office PowerPoint</Application>
  <PresentationFormat>Grand écran</PresentationFormat>
  <Paragraphs>11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Storyboard  fait par Benjamin</vt:lpstr>
      <vt:lpstr>Présentation PowerPoint</vt:lpstr>
      <vt:lpstr>Présentation PowerPoint</vt:lpstr>
      <vt:lpstr>I didn't really mean to hurt you I didn't wanna see you go I know I made you cry, but baby</vt:lpstr>
      <vt:lpstr>I'd take back those words that hurt you  </vt:lpstr>
      <vt:lpstr>Then you'd love me, love me </vt:lpstr>
      <vt:lpstr>My world was shattered I was torn apart</vt:lpstr>
      <vt:lpstr>You walked out that door I swore that I didn't care </vt:lpstr>
      <vt:lpstr>Too strong to tell you I was sorry</vt:lpstr>
      <vt:lpstr>I know that I was blind, and ooh...</vt:lpstr>
      <vt:lpstr>If I could reach the stars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  fait par Benjamin</dc:title>
  <dc:creator>CSBE</dc:creator>
  <cp:lastModifiedBy>CSBE</cp:lastModifiedBy>
  <cp:revision>4</cp:revision>
  <dcterms:created xsi:type="dcterms:W3CDTF">2021-11-15T18:57:38Z</dcterms:created>
  <dcterms:modified xsi:type="dcterms:W3CDTF">2021-11-15T19:33:17Z</dcterms:modified>
</cp:coreProperties>
</file>