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ED3E-FF48-4DD2-97A4-CF4C221D419D}" type="datetimeFigureOut">
              <a:rPr lang="fr-CA" smtClean="0"/>
              <a:t>2021-03-23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BE4C-1EB0-419F-B43B-98833595FE5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02108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ED3E-FF48-4DD2-97A4-CF4C221D419D}" type="datetimeFigureOut">
              <a:rPr lang="fr-CA" smtClean="0"/>
              <a:t>2021-03-23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BE4C-1EB0-419F-B43B-98833595FE5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72338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ED3E-FF48-4DD2-97A4-CF4C221D419D}" type="datetimeFigureOut">
              <a:rPr lang="fr-CA" smtClean="0"/>
              <a:t>2021-03-23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BE4C-1EB0-419F-B43B-98833595FE5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12061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ED3E-FF48-4DD2-97A4-CF4C221D419D}" type="datetimeFigureOut">
              <a:rPr lang="fr-CA" smtClean="0"/>
              <a:t>2021-03-23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BE4C-1EB0-419F-B43B-98833595FE5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6879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ED3E-FF48-4DD2-97A4-CF4C221D419D}" type="datetimeFigureOut">
              <a:rPr lang="fr-CA" smtClean="0"/>
              <a:t>2021-03-23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BE4C-1EB0-419F-B43B-98833595FE5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87642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ED3E-FF48-4DD2-97A4-CF4C221D419D}" type="datetimeFigureOut">
              <a:rPr lang="fr-CA" smtClean="0"/>
              <a:t>2021-03-23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BE4C-1EB0-419F-B43B-98833595FE5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2874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ED3E-FF48-4DD2-97A4-CF4C221D419D}" type="datetimeFigureOut">
              <a:rPr lang="fr-CA" smtClean="0"/>
              <a:t>2021-03-23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BE4C-1EB0-419F-B43B-98833595FE5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95193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ED3E-FF48-4DD2-97A4-CF4C221D419D}" type="datetimeFigureOut">
              <a:rPr lang="fr-CA" smtClean="0"/>
              <a:t>2021-03-23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BE4C-1EB0-419F-B43B-98833595FE5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42663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ED3E-FF48-4DD2-97A4-CF4C221D419D}" type="datetimeFigureOut">
              <a:rPr lang="fr-CA" smtClean="0"/>
              <a:t>2021-03-23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BE4C-1EB0-419F-B43B-98833595FE5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7965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ED3E-FF48-4DD2-97A4-CF4C221D419D}" type="datetimeFigureOut">
              <a:rPr lang="fr-CA" smtClean="0"/>
              <a:t>2021-03-23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BE4C-1EB0-419F-B43B-98833595FE5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05940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ED3E-FF48-4DD2-97A4-CF4C221D419D}" type="datetimeFigureOut">
              <a:rPr lang="fr-CA" smtClean="0"/>
              <a:t>2021-03-23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BE4C-1EB0-419F-B43B-98833595FE5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88179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FED3E-FF48-4DD2-97A4-CF4C221D419D}" type="datetimeFigureOut">
              <a:rPr lang="fr-CA" smtClean="0"/>
              <a:t>2021-03-23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FBE4C-1EB0-419F-B43B-98833595FE5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32382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quops.qc.ca/atelier/2156-a90-microbit-a-distance-ou-en-classe-un-modele-evolutif/" TargetMode="External"/><Relationship Id="rId2" Type="http://schemas.openxmlformats.org/officeDocument/2006/relationships/hyperlink" Target="https://microbit.org/projects/make-it-code-it/compass-north/?editor=makecod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66058" y="2053242"/>
            <a:ext cx="9144000" cy="766763"/>
          </a:xfrm>
        </p:spPr>
        <p:txBody>
          <a:bodyPr>
            <a:normAutofit/>
          </a:bodyPr>
          <a:lstStyle/>
          <a:p>
            <a:r>
              <a:rPr lang="fr-CA" sz="3200" dirty="0" smtClean="0"/>
              <a:t>Colloque </a:t>
            </a:r>
            <a:r>
              <a:rPr lang="fr-CA" sz="3200" dirty="0" err="1"/>
              <a:t>A</a:t>
            </a:r>
            <a:r>
              <a:rPr lang="fr-CA" sz="3200" dirty="0" err="1" smtClean="0"/>
              <a:t>quops</a:t>
            </a:r>
            <a:endParaRPr lang="fr-CA" sz="3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1864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42211" y="319345"/>
            <a:ext cx="6549044" cy="1325563"/>
          </a:xfrm>
        </p:spPr>
        <p:txBody>
          <a:bodyPr/>
          <a:lstStyle/>
          <a:p>
            <a:r>
              <a:rPr lang="fr-CA" dirty="0" smtClean="0"/>
              <a:t>21 56 go </a:t>
            </a:r>
            <a:r>
              <a:rPr lang="fr-CA" dirty="0" err="1"/>
              <a:t>N</a:t>
            </a:r>
            <a:r>
              <a:rPr lang="fr-CA" dirty="0" err="1" smtClean="0"/>
              <a:t>orth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80011" y="2506662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fr-CA" sz="2000" dirty="0" smtClean="0"/>
              <a:t>Image:</a:t>
            </a:r>
          </a:p>
          <a:p>
            <a:r>
              <a:rPr lang="fr-CA" sz="2000" dirty="0" smtClean="0"/>
              <a:t>Présentateur: Carolyn </a:t>
            </a:r>
            <a:r>
              <a:rPr lang="fr-CA" sz="2000" dirty="0" err="1" smtClean="0"/>
              <a:t>Buteau</a:t>
            </a:r>
            <a:r>
              <a:rPr lang="fr-CA" sz="2000" dirty="0" smtClean="0"/>
              <a:t>, Chris  Colley</a:t>
            </a:r>
          </a:p>
          <a:p>
            <a:r>
              <a:rPr lang="fr-CA" sz="2000" dirty="0" err="1" smtClean="0"/>
              <a:t>Résumé:L’année</a:t>
            </a:r>
            <a:r>
              <a:rPr lang="fr-CA" sz="2000" dirty="0" smtClean="0"/>
              <a:t> dernière, nous avons eu l’occasion de travailler avec plusieurs enseignants afin de réaliser des activités de programmation </a:t>
            </a:r>
            <a:r>
              <a:rPr lang="fr-CA" sz="2000" dirty="0" err="1" smtClean="0"/>
              <a:t>Micro:bit</a:t>
            </a:r>
            <a:r>
              <a:rPr lang="fr-CA" sz="2000" dirty="0" smtClean="0"/>
              <a:t> avec leurs élèves. Nous avons pu expérimenter avec plusieurs formes d'enseignement : en classe, à distance et en mode hybride. Avec la COVID-19, vous allez surement devoir adapter votre forme d'enseignement. Lors de cet atelier, nous partagerons notre expérience et les pratiques gagnantes. Tout au long de l'atelier, vous vivrez une activité M:B à distance. Vous n’êtes pas encore familier avec le M:B? N’hésitez pas à vous joindre à nous afin d’en explorer son potentiel. Le M:B, c’est apprendre la programmation sans grincer des dents! Ce modèle d'enseignement se prête bien à toute activité, pas seulement le M:B.</a:t>
            </a:r>
          </a:p>
          <a:p>
            <a:r>
              <a:rPr lang="fr-CA" sz="2000" dirty="0" smtClean="0"/>
              <a:t>Site </a:t>
            </a:r>
            <a:r>
              <a:rPr lang="fr-CA" sz="2000" dirty="0" err="1" smtClean="0"/>
              <a:t>web:</a:t>
            </a:r>
            <a:r>
              <a:rPr lang="fr-CA" sz="2000" dirty="0" err="1" smtClean="0">
                <a:hlinkClick r:id="rId2"/>
              </a:rPr>
              <a:t>https</a:t>
            </a:r>
            <a:r>
              <a:rPr lang="fr-CA" sz="2000" dirty="0" smtClean="0">
                <a:hlinkClick r:id="rId2"/>
              </a:rPr>
              <a:t>://microbit.org/projects/make-it-code-it/compass-north/?editor=</a:t>
            </a:r>
            <a:r>
              <a:rPr lang="fr-CA" sz="2000" dirty="0" err="1" smtClean="0">
                <a:hlinkClick r:id="rId2"/>
              </a:rPr>
              <a:t>makecode</a:t>
            </a:r>
            <a:r>
              <a:rPr lang="fr-CA" sz="2000" dirty="0" smtClean="0"/>
              <a:t> </a:t>
            </a:r>
          </a:p>
          <a:p>
            <a:r>
              <a:rPr lang="fr-CA" sz="2000" smtClean="0">
                <a:hlinkClick r:id="rId3"/>
              </a:rPr>
              <a:t>https://www.aquops.qc.ca/atelier/2156-a90-microbit-a-distance-ou-en-classe-un-modele-evolutif/</a:t>
            </a:r>
            <a:r>
              <a:rPr lang="fr-CA" sz="2000" smtClean="0"/>
              <a:t> </a:t>
            </a:r>
            <a:endParaRPr lang="fr-CA" sz="2000" dirty="0" smtClean="0"/>
          </a:p>
          <a:p>
            <a:r>
              <a:rPr lang="fr-CA" sz="2000" dirty="0" err="1" smtClean="0"/>
              <a:t>Aprésciation:c’est</a:t>
            </a:r>
            <a:r>
              <a:rPr lang="fr-CA" sz="2000" dirty="0" smtClean="0"/>
              <a:t> vraiment pratique</a:t>
            </a:r>
          </a:p>
          <a:p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8447" y="1690688"/>
            <a:ext cx="1788644" cy="1169799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025" y="1644908"/>
            <a:ext cx="2059138" cy="1261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3086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161</Words>
  <Application>Microsoft Office PowerPoint</Application>
  <PresentationFormat>Grand écran</PresentationFormat>
  <Paragraphs>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Colloque Aquops</vt:lpstr>
      <vt:lpstr>21 56 go North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Colloque Aquops</dc:title>
  <dc:creator>CSBE</dc:creator>
  <cp:lastModifiedBy>CSBE</cp:lastModifiedBy>
  <cp:revision>3</cp:revision>
  <dcterms:created xsi:type="dcterms:W3CDTF">2021-03-23T19:26:13Z</dcterms:created>
  <dcterms:modified xsi:type="dcterms:W3CDTF">2021-03-23T19:41:55Z</dcterms:modified>
</cp:coreProperties>
</file>