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9711EE-FA98-4DF0-B37E-806067B2B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4102620-AB69-44FE-BF15-380A5B5140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3B19F0-639A-411F-B5B0-05222F228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985B-DB56-4341-8AA5-6F1C0C0D7833}" type="datetimeFigureOut">
              <a:rPr lang="fr-CA" smtClean="0"/>
              <a:t>2021-04-16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DE62D-8AA7-4094-92A2-D9B2AFA86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CAAC03-5052-4944-BE58-4732F5C12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7950-CEC7-4B17-82D5-4DCF554ABF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645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CCA4BA-89EC-48BB-849B-CD770E090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F6F5AB7-643A-4FF7-9F15-3E5B0ADC0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66DA7C-F8F1-40DA-A56A-2E9F3EED3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985B-DB56-4341-8AA5-6F1C0C0D7833}" type="datetimeFigureOut">
              <a:rPr lang="fr-CA" smtClean="0"/>
              <a:t>2021-04-16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467CEA-975D-4477-B3EB-A71A7A267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B90C1D-8D50-44EB-AD35-F33A42AE8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7950-CEC7-4B17-82D5-4DCF554ABF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755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32B77DD-C777-4956-BD19-6659513DD8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23A5147-29C4-4868-AA63-95CB36F3D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E1AEC7-361E-49DA-BA6E-50645ED64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985B-DB56-4341-8AA5-6F1C0C0D7833}" type="datetimeFigureOut">
              <a:rPr lang="fr-CA" smtClean="0"/>
              <a:t>2021-04-16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7B4DF8-8EEA-4037-B6ED-CE18EB93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AE3201-1CFD-42F8-B75F-1A3D77E68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7950-CEC7-4B17-82D5-4DCF554ABF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579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F29994-FFF2-484B-B25C-1BC4B3D5E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C9F18F-5E95-45FC-8F4E-5401D7697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60715C-DC21-4DCB-99F4-7FCE37B25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985B-DB56-4341-8AA5-6F1C0C0D7833}" type="datetimeFigureOut">
              <a:rPr lang="fr-CA" smtClean="0"/>
              <a:t>2021-04-16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57B739-9379-4C21-B7B2-16670B822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F436E6-6DE9-4CD1-A07E-141D3AF65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7950-CEC7-4B17-82D5-4DCF554ABF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7092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C4C23D-3080-4EC2-9279-973251ADD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738B60-5500-4D52-9FDB-5267076C3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2D9D8F-D1D6-483C-ABDE-1DA8F041A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985B-DB56-4341-8AA5-6F1C0C0D7833}" type="datetimeFigureOut">
              <a:rPr lang="fr-CA" smtClean="0"/>
              <a:t>2021-04-16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6060C7-6954-48F0-BD22-85D580130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2F8E4D-60B6-4198-9EC2-418130270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7950-CEC7-4B17-82D5-4DCF554ABF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360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2A1C29-F44E-47A1-9375-90CE709F3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1AD97D-33AE-4890-8B5D-160A339BCD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7B1DAF-2E89-452B-B7E5-7C2F9251B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51A501-9776-4FB8-B1E6-B69645291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985B-DB56-4341-8AA5-6F1C0C0D7833}" type="datetimeFigureOut">
              <a:rPr lang="fr-CA" smtClean="0"/>
              <a:t>2021-04-16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33C7E9-E44D-47F5-90D9-ABD3013A2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A1922D-8598-44DC-92FE-614A48CF9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7950-CEC7-4B17-82D5-4DCF554ABF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1715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8B5BB2-D58D-4510-82C1-29F3BC42D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6EC23B-F83E-4BD6-8A90-D3CEC1A0B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577187-5495-4D0D-9E4F-82F908B90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B529C22-610B-4A6E-B9E5-EB46222B5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1002B16-67EF-4CBD-9451-3D4A86C59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5441DBB-5C55-46DC-971D-135BC612E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985B-DB56-4341-8AA5-6F1C0C0D7833}" type="datetimeFigureOut">
              <a:rPr lang="fr-CA" smtClean="0"/>
              <a:t>2021-04-16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1C284E6-BD2F-4278-9591-191399E36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D43EEED-BF7E-45FF-933A-68059BBEA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7950-CEC7-4B17-82D5-4DCF554ABF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396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990594-73F5-417D-B4B9-170A94AA1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C003307-CBF8-46CB-BD99-0B1D2EB68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985B-DB56-4341-8AA5-6F1C0C0D7833}" type="datetimeFigureOut">
              <a:rPr lang="fr-CA" smtClean="0"/>
              <a:t>2021-04-16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EB26D39-05E8-4384-8C6B-FBD47D87F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889AACA-429A-47DD-8BB6-03D813F3E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7950-CEC7-4B17-82D5-4DCF554ABF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652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56B1725-FDD6-4409-9FF1-92F93FCD8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985B-DB56-4341-8AA5-6F1C0C0D7833}" type="datetimeFigureOut">
              <a:rPr lang="fr-CA" smtClean="0"/>
              <a:t>2021-04-16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F1EEE30-7B0F-4043-AB31-74017E68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3EB30C0-2559-4C5B-8383-814560A16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7950-CEC7-4B17-82D5-4DCF554ABF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404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6A64AE-FEFA-4A1A-9CAA-2764F9D3F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184344-E8C5-4D30-B449-CEB98E0C6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D968428-95C5-4FA2-97BE-A61D00744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1968B3-595B-437F-8D45-856C52F59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985B-DB56-4341-8AA5-6F1C0C0D7833}" type="datetimeFigureOut">
              <a:rPr lang="fr-CA" smtClean="0"/>
              <a:t>2021-04-16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BB633A-14E3-452B-91D0-35E47ADBB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296E95-2ACD-4F67-B746-C707CD94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7950-CEC7-4B17-82D5-4DCF554ABF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291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DB111C-4785-456E-BF10-8DDDFD716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C922905-4481-41D1-A830-EF9A8D2C45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1DE1F3-05B1-425C-A316-1312D54F4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6B822F-FEB1-4DB4-A3BA-505471067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985B-DB56-4341-8AA5-6F1C0C0D7833}" type="datetimeFigureOut">
              <a:rPr lang="fr-CA" smtClean="0"/>
              <a:t>2021-04-16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757B38-4B0B-4592-8238-6FF06AFA7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281E258-2EC0-4857-8F31-3443C4D96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D7950-CEC7-4B17-82D5-4DCF554ABF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998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3B2789A-3DF8-4CD3-87E1-3B081B654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889420-2875-4856-8FCC-532880B14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07B2CE-15CA-4CA3-88DC-E7DE4D7432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B985B-DB56-4341-8AA5-6F1C0C0D7833}" type="datetimeFigureOut">
              <a:rPr lang="fr-CA" smtClean="0"/>
              <a:t>2021-04-16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2A7C01-DF27-49E3-928C-4A4EA99F1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03B9B3-64C1-40EE-9EA1-35A3A521C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D7950-CEC7-4B17-82D5-4DCF554ABF9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383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1F76F7-AE51-476B-A5C9-074485EA2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6609"/>
            <a:ext cx="9144000" cy="808966"/>
          </a:xfrm>
        </p:spPr>
        <p:txBody>
          <a:bodyPr>
            <a:normAutofit/>
          </a:bodyPr>
          <a:lstStyle/>
          <a:p>
            <a:r>
              <a:rPr lang="fr-CA" sz="3600" dirty="0"/>
              <a:t>Hypatie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21CEA2A-B8D3-4D1B-9CC3-19DF93DD17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50385"/>
            <a:ext cx="8168640" cy="5250415"/>
          </a:xfrm>
        </p:spPr>
        <p:txBody>
          <a:bodyPr>
            <a:normAutofit lnSpcReduction="10000"/>
          </a:bodyPr>
          <a:lstStyle/>
          <a:p>
            <a:pPr algn="l"/>
            <a:r>
              <a:rPr lang="fr-CA" dirty="0"/>
              <a:t>Nom de son père:  </a:t>
            </a:r>
            <a:r>
              <a:rPr lang="fr-CA" dirty="0" err="1"/>
              <a:t>Théon</a:t>
            </a:r>
            <a:r>
              <a:rPr lang="fr-CA" dirty="0"/>
              <a:t> </a:t>
            </a:r>
            <a:r>
              <a:rPr lang="fr-CA" dirty="0" err="1"/>
              <a:t>d’alexandrie</a:t>
            </a:r>
            <a:endParaRPr lang="fr-CA" dirty="0"/>
          </a:p>
          <a:p>
            <a:pPr algn="l"/>
            <a:r>
              <a:rPr lang="fr-CA" dirty="0"/>
              <a:t>Fonctions: le père bibliothèque</a:t>
            </a:r>
          </a:p>
          <a:p>
            <a:pPr algn="l"/>
            <a:r>
              <a:rPr lang="fr-CA" dirty="0"/>
              <a:t>Période de temps:</a:t>
            </a:r>
            <a:r>
              <a:rPr lang="fr-CA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355 et 370</a:t>
            </a:r>
            <a:endParaRPr lang="fr-CA" dirty="0"/>
          </a:p>
          <a:p>
            <a:pPr algn="l"/>
            <a:r>
              <a:rPr lang="fr-CA" dirty="0"/>
              <a:t>Localité: Alexandrie</a:t>
            </a:r>
          </a:p>
          <a:p>
            <a:pPr algn="l"/>
            <a:r>
              <a:rPr lang="fr-CA" dirty="0"/>
              <a:t>Elle enseigne, elle vulgarise: les math, philosophie, l’astronomie</a:t>
            </a:r>
          </a:p>
          <a:p>
            <a:pPr algn="l"/>
            <a:r>
              <a:rPr lang="fr-CA" dirty="0"/>
              <a:t>3 prédécesseurs: Diophante, Archimède, Euclide</a:t>
            </a:r>
          </a:p>
          <a:p>
            <a:pPr algn="l"/>
            <a:r>
              <a:rPr lang="fr-CA" dirty="0"/>
              <a:t>Elle est considéré comme: l’une des dernière personne savante de la Grèce</a:t>
            </a:r>
          </a:p>
          <a:p>
            <a:pPr algn="l"/>
            <a:r>
              <a:rPr lang="fr-CA" dirty="0"/>
              <a:t>5 phrase:</a:t>
            </a:r>
          </a:p>
          <a:p>
            <a:pPr algn="l"/>
            <a:r>
              <a:rPr lang="fr-CA" dirty="0"/>
              <a:t>Faites preuves de vigilance, vérifier toutes les affirmations, efforcer-vous de comprendre ce qui ne semble pas clair, même un maitre peut se tromper et Sacher qu’il est toujours possible d’améliorer la penser des plus grand</a:t>
            </a:r>
          </a:p>
          <a:p>
            <a:pPr algn="l"/>
            <a:endParaRPr lang="fr-CA" dirty="0"/>
          </a:p>
        </p:txBody>
      </p:sp>
      <p:pic>
        <p:nvPicPr>
          <p:cNvPr id="1030" name="Picture 6" descr="Alexandrie — Wikipédia">
            <a:extLst>
              <a:ext uri="{FF2B5EF4-FFF2-40B4-BE49-F238E27FC236}">
                <a16:creationId xmlns:a16="http://schemas.microsoft.com/office/drawing/2014/main" id="{28A2951C-4481-46BA-BCBB-B934D790C5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1777540"/>
            <a:ext cx="1584962" cy="1055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ypatie — Wikipédia">
            <a:extLst>
              <a:ext uri="{FF2B5EF4-FFF2-40B4-BE49-F238E27FC236}">
                <a16:creationId xmlns:a16="http://schemas.microsoft.com/office/drawing/2014/main" id="{FFEE529E-8292-463C-A935-44A99C9F4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991" y="0"/>
            <a:ext cx="20955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916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97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</vt:lpstr>
      <vt:lpstr>Calibri</vt:lpstr>
      <vt:lpstr>Calibri Light</vt:lpstr>
      <vt:lpstr>Thème Office</vt:lpstr>
      <vt:lpstr>Hypatie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Hypatie</dc:title>
  <dc:creator>Peggy Brousseau</dc:creator>
  <cp:lastModifiedBy>Peggy Brousseau</cp:lastModifiedBy>
  <cp:revision>4</cp:revision>
  <dcterms:created xsi:type="dcterms:W3CDTF">2021-04-16T04:47:45Z</dcterms:created>
  <dcterms:modified xsi:type="dcterms:W3CDTF">2021-04-16T05:19:09Z</dcterms:modified>
</cp:coreProperties>
</file>