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69615-3DFA-A348-9D4A-4EDA37AB9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4DC43C-241F-0B4B-84F5-9D6653AC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86D51E-5C99-A743-A59D-B12929EE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3F6A5-F4AA-0046-AAFC-67C1EE98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05456-FEF3-F74D-95A2-FBED943D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33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CE835F-8C6C-9846-A09C-6175E752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01CE75-072E-0F41-BA76-CAA111E99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4D5F7C-1FC9-7C48-B71B-B34C3801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72220C-2AB1-F941-A0C0-14763C77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8D9FEE-11A0-A749-BC88-FFD76D45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8335062-D987-E245-8726-5B785A189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74D826-F3DF-6E4D-BB4A-A3B85B6EA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6E2B4-EE3B-0D4D-A487-3A7A0720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F5E94-D9F7-3E44-AEA4-49BE2640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B1B1F9-2FB6-3442-9F11-BCE6D2D8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17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7CA8B5-9D60-7B42-9519-491F820E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EFCAA6-8963-C246-8694-0F0FA4F64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1B44B8-352D-3241-A42B-C24E1358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44B8F7-7714-234C-823A-A9EF35EB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28BF54-4A44-D644-A8F3-2E3E7A7A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84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51B2F-104F-FC49-BD5B-4BF2B200B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D004C6-948B-064A-BE02-77C5B59AA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C491F7-6B65-3049-8C00-27082033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4AA553-38DD-584E-BDD8-657A67AB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57B7FB-3B57-3F40-810C-3CF6E847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2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38547-5770-514A-988B-214564B8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0C149-36CD-4448-8681-273FA16EF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42A67F-6B86-C749-8495-02673F644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3622D7-BB02-834D-B789-61623B64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090870-ED9B-744A-88A7-936968E2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A1B80A-4F88-AC4E-AD6C-D33AE47C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7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1F467-4E94-234F-AF95-696852514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84F86-37DD-0841-AE7F-A809AC4EF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9845E5-C8C6-3745-93C7-98DF023A9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F43545-3F31-2745-8F86-3F7277632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69612E-61E2-8240-A10A-F45456C100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390485-5D47-D94C-8E26-75C2CDF1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049ABA-6EB1-E14B-8E66-22BC353A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BD81DC-FDFF-C44D-8D08-60470259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40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C4403-090A-1E41-9BEF-B23A7F3C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F06DE5-A2E4-744B-81E8-A8D98B24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590CCB-BC75-0A4F-8722-29690688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5158C1-CAEC-4844-ABF2-298921AF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6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1A8980-4278-584F-B5A7-82BE0C72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32557E-4381-6E46-B380-9B37D1E5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FFA714-50B2-004B-8F69-7CD7B269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4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975B24-C8C0-F24F-83C7-E403DFDA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F96F14-A60E-5844-87E9-A078BB78C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B84F06-B911-5343-B376-FBEE3AE8D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DB93C3-9BCB-9140-A31B-650D3148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A70D6E-11A9-EF42-9001-7D94B2E9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4A1FEE-439E-AE44-9477-CCCD3C01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59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995BE-2C68-E649-A078-E3C1F938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A17F4E3-6798-724E-8125-E375B3FFE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7F6088-C3D0-044B-851F-8B82296E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E64576-3794-DA46-91AD-8A5DF6CF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DB1D59-F564-314B-8380-4391CC17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C34A84-04A9-DD48-9500-5126501E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0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443306-AD84-3941-BCF6-B6D9F6EE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188DDE-DFFD-CD49-A826-6008356B0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DB8817-CCAD-8244-8A4E-1204C7F52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A0A1D-88FF-AC4D-935F-F81118ED56B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4E52B2-5929-9F48-B47B-C9AEE2B5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DCAA19-0D55-D94D-99C4-55ED329DC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E85C-1FAD-BC45-B90D-D0B9CE1CE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0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71E613-F3A8-6743-9632-421B2610E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357" y="272143"/>
            <a:ext cx="9144000" cy="666070"/>
          </a:xfrm>
        </p:spPr>
        <p:txBody>
          <a:bodyPr>
            <a:normAutofit/>
          </a:bodyPr>
          <a:lstStyle/>
          <a:p>
            <a:r>
              <a:rPr lang="en-US" sz="2800"/>
              <a:t>Diophante</a:t>
            </a:r>
            <a:endParaRPr lang="fr-FR" sz="280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477BA8B-66D5-6D43-A260-712E73EEC4C5}"/>
              </a:ext>
            </a:extLst>
          </p:cNvPr>
          <p:cNvSpPr txBox="1"/>
          <p:nvPr/>
        </p:nvSpPr>
        <p:spPr>
          <a:xfrm>
            <a:off x="816428" y="1791338"/>
            <a:ext cx="2939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Village: Alexandrie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r>
              <a:rPr lang="en-US" sz="2400"/>
              <a:t>Période de temps: 3 siecle avant J-C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r>
              <a:rPr lang="en-US" sz="2400"/>
              <a:t>Oeuvre: Arithmétique</a:t>
            </a:r>
          </a:p>
          <a:p>
            <a:pPr algn="l"/>
            <a:endParaRPr lang="en-US" sz="2400"/>
          </a:p>
          <a:p>
            <a:pPr algn="l"/>
            <a:endParaRPr lang="fr-FR" sz="240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88726E-440B-A24C-97C3-A72E9BD2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521" y="1002035"/>
            <a:ext cx="2512967" cy="305146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8A7520A-AAD4-3642-998F-C3770D610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888320"/>
            <a:ext cx="2653393" cy="154068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782CD03-A8D8-5A40-B3E7-94DF21A77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0074" y="3671388"/>
            <a:ext cx="1919712" cy="315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8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98858-CCF7-8648-8DF2-D396485B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64" y="18255"/>
            <a:ext cx="2645229" cy="1325563"/>
          </a:xfrm>
        </p:spPr>
        <p:txBody>
          <a:bodyPr>
            <a:normAutofit/>
          </a:bodyPr>
          <a:lstStyle/>
          <a:p>
            <a:r>
              <a:rPr lang="en-US" sz="2800"/>
              <a:t>Épitaphe</a:t>
            </a:r>
            <a:endParaRPr lang="fr-FR" sz="280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318955-E379-144B-AAE9-5323551E1EAD}"/>
              </a:ext>
            </a:extLst>
          </p:cNvPr>
          <p:cNvSpPr txBox="1"/>
          <p:nvPr/>
        </p:nvSpPr>
        <p:spPr>
          <a:xfrm>
            <a:off x="895349" y="2079172"/>
            <a:ext cx="3050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Enfance: x/6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r>
              <a:rPr lang="en-US" sz="2400"/>
              <a:t>Adolescence: x/12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r>
              <a:rPr lang="en-US" sz="2400"/>
              <a:t>Avant son mariage: x/7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fr-FR" sz="24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E5807C-30B7-B343-B0EC-7AAE6BD947C8}"/>
              </a:ext>
            </a:extLst>
          </p:cNvPr>
          <p:cNvSpPr txBox="1"/>
          <p:nvPr/>
        </p:nvSpPr>
        <p:spPr>
          <a:xfrm>
            <a:off x="6014357" y="2079172"/>
            <a:ext cx="31840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Avant fils: x/6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r>
              <a:rPr lang="en-US" sz="2400"/>
              <a:t>Dénominateure commun: 84 ans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403389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1E2D9-4891-8F4A-A11E-BF490845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879" y="1211036"/>
            <a:ext cx="9979478" cy="5456464"/>
          </a:xfrm>
        </p:spPr>
        <p:txBody>
          <a:bodyPr>
            <a:normAutofit/>
          </a:bodyPr>
          <a:lstStyle/>
          <a:p>
            <a:r>
              <a:rPr lang="en-US" sz="3100"/>
              <a:t>                   x+y+z =  20  w=11   </a:t>
            </a:r>
            <a:br>
              <a:rPr lang="en-US" sz="3100"/>
            </a:br>
            <a:r>
              <a:rPr lang="en-US" sz="3100"/>
              <a:t>              w+x+y     =  22  z=9</a:t>
            </a:r>
            <a:br>
              <a:rPr lang="en-US" sz="3100"/>
            </a:br>
            <a:r>
              <a:rPr lang="en-US" sz="3100"/>
              <a:t>              w+x    +z =  24  y=7</a:t>
            </a:r>
            <a:br>
              <a:rPr lang="en-US" sz="3100"/>
            </a:br>
            <a:r>
              <a:rPr lang="en-US" sz="3100"/>
              <a:t>              w    +y+z =  27  x=4</a:t>
            </a:r>
            <a:br>
              <a:rPr lang="en-US" sz="3100"/>
            </a:br>
            <a:br>
              <a:rPr lang="en-US" sz="3100"/>
            </a:br>
            <a:r>
              <a:rPr lang="en-US" sz="3100"/>
              <a:t>=================</a:t>
            </a:r>
            <a:br>
              <a:rPr lang="en-US" sz="3100"/>
            </a:br>
            <a:r>
              <a:rPr lang="en-US" sz="3100"/>
              <a:t>3 w + 3x + 3y +3z = 93</a:t>
            </a:r>
            <a:br>
              <a:rPr lang="en-US" sz="3100"/>
            </a:br>
            <a:r>
              <a:rPr lang="en-US" sz="3100"/>
              <a:t>inconnues  4</a:t>
            </a:r>
            <a:br>
              <a:rPr lang="en-US" sz="3100"/>
            </a:br>
            <a:r>
              <a:rPr lang="en-US" sz="3100"/>
              <a:t>équations différentes  4</a:t>
            </a:r>
            <a:br>
              <a:rPr lang="en-US" sz="3100"/>
            </a:br>
            <a:br>
              <a:rPr lang="en-US" sz="2800"/>
            </a:br>
            <a:br>
              <a:rPr lang="en-US" sz="2800"/>
            </a:br>
            <a:endParaRPr lang="fr-FR" sz="280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5A9F4BA-6A78-E740-A9D9-60C457B41518}"/>
              </a:ext>
            </a:extLst>
          </p:cNvPr>
          <p:cNvSpPr txBox="1"/>
          <p:nvPr/>
        </p:nvSpPr>
        <p:spPr>
          <a:xfrm>
            <a:off x="6814457" y="141514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2720031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3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Diophante</vt:lpstr>
      <vt:lpstr>Épitaphe</vt:lpstr>
      <vt:lpstr>                   x+y+z =  20  w=11                  w+x+y     =  22  z=9               w+x    +z =  24  y=7               w    +y+z =  27  x=4  ================= 3 w + 3x + 3y +3z = 93 inconnues  4 équations différentes  4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blabbe07 blabbe07</dc:creator>
  <cp:lastModifiedBy>blabbe07 blabbe07</cp:lastModifiedBy>
  <cp:revision>1</cp:revision>
  <dcterms:created xsi:type="dcterms:W3CDTF">2021-01-20T19:58:12Z</dcterms:created>
  <dcterms:modified xsi:type="dcterms:W3CDTF">2021-01-20T20:38:34Z</dcterms:modified>
</cp:coreProperties>
</file>