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CA6A0-544A-244B-B74F-8855D634B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D1AFF-3060-C04C-B282-35C54E31C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09114B-638D-1841-AEB9-950D79479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2E74E-43E0-F74D-96BB-B48D5861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DE4406-83CD-5740-968D-5AFF419C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55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6B82E7-833D-E34C-B7C4-92A4DFB4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4E6470-9758-9B42-93ED-C469C091A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4F31C4-B984-774A-B5AD-03BF4A48E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16638C-8CAF-9246-AD4A-2997A9E86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C7CC9A-1097-264B-8FEB-1252B376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22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3732B08-8DF2-0C49-9AFB-A935FCA14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24A2CF-534C-AA46-A99F-85C5FF9D7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D01094-E972-534C-9573-F0B7ED19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A1EDFB-6BDC-164E-BF21-EBC28F4B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6263DA-508F-6643-8E4B-B5BE4B7D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37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5D78CB-D3D9-FB49-8980-C0852172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0ED433-316C-DE4C-821A-DD9C66E1C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9A0B60-BA99-0F45-843F-79A6704F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E4DD69-0107-594C-82A7-8DA40B55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6BDA0-785A-7149-8DB5-2AEB9FC1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06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87DB1-B0C0-B041-8E89-5B4222793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B1D98D-E18E-7042-A734-3890D9D4F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67A52D-7CFD-B44B-A85A-E45E68728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AC4BF5-DE85-A74D-8D98-ACEBF2CC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D3169B-3D61-3441-BCAA-4E2C2591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28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F4764-715F-E44D-96A4-1ADC612A1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E0CCB-D8A1-9442-A070-B373936A2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1B65D2-488B-694F-A91A-07F909D36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64AF76-0066-8A4E-B8A9-36BB6593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32B2B7-00A5-8C4B-8986-BEF6822D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94D0C2-9E00-114B-8777-C9961783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54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186B5-BBEE-814A-B1A9-AF84EA85E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8D1593-EF6B-184D-982B-41AE88B20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8AAEF1-4397-E94B-AF19-2477380BE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8456E6-1B56-8246-8433-07F4A2E31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56CA0B2-4B47-E04F-A6E4-B25EBA086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BA7E95C-363A-374A-8FA2-C61FF4E8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226B22-2D6C-9D43-B968-D375D07E1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9F1DE8-FA59-CF4D-83CF-0794DA987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17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2D4B47-5BE3-754F-B1D7-47AE27B80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A00F2B-1647-BA4C-8A2F-8308303E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7335C7-0032-E541-98A1-78532CE8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0BBE30-063F-E24E-918E-1BB27B89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16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D44277-FD82-2246-AEF4-0B8E8A16B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C7735D-7C08-DC43-B82C-51C0A96C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6D97A4-0102-BC4B-BF02-4B6D357C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4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B62E8-8E32-C348-956B-503EA6A9F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241FE1-F151-AE4D-9834-08F8F9D9A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28C0CC-ADA8-C94F-99A0-0E9C7E550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15AF8-7DE3-524A-B901-85CC0ACB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465843-65A1-E94A-ADB0-ABF877CA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37C4EE-9C26-2740-A9D0-65F9F1AD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36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FA139-7D5A-D646-9D00-8402957C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1BC3AF-7B68-9847-8754-5FEC6D975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BB2879-9400-944A-82E6-9FA376DA6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486FE2-A572-F74B-A9F5-F7C20C74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046ED9-C7DC-964C-8912-2BA8EA53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0C3EC9-78C1-A948-AE85-A450C6FA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03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36112E-6CB1-8F42-AB15-66D621590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61370B-498E-3948-8C19-FFCFB7658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7383E1-CFA0-CE41-8BFB-E4289E6EB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C016-896F-9C4A-B04B-F63C8B52291D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324412-ACE0-AF41-A618-AE8AE9E6B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CB1DC3-0683-044D-9C47-FB8DA5E31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6EC3F-66FE-A34E-A0F2-3308AB06BD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3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29B2C-DFC6-564C-A131-B2EF51DEC3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ITSS</a:t>
            </a:r>
            <a:br>
              <a:rPr lang="en-US"/>
            </a:br>
            <a:r>
              <a:rPr lang="en-US"/>
              <a:t>fait par Bemjamin 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8AE184-6739-044E-A8E6-A7A69AB54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69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B7C87-1BAB-1C4E-88C0-DE35E439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1BA3FD-C2F9-4245-A57C-039EDE1C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Nom de l’infection: morpion</a:t>
            </a:r>
          </a:p>
          <a:p>
            <a:r>
              <a:rPr lang="en-US"/>
              <a:t>Autre nom: poux pubis</a:t>
            </a:r>
          </a:p>
          <a:p>
            <a:r>
              <a:rPr lang="en-US"/>
              <a:t>Nom scientifique: Phtirius pubis</a:t>
            </a:r>
          </a:p>
          <a:p>
            <a:r>
              <a:rPr lang="en-US"/>
              <a:t>Mode de transmission: relation sexuelle</a:t>
            </a:r>
          </a:p>
          <a:p>
            <a:r>
              <a:rPr lang="en-US"/>
              <a:t>Classification: règne animal</a:t>
            </a:r>
          </a:p>
          <a:p>
            <a:r>
              <a:rPr lang="en-US"/>
              <a:t>Traitement: crème et lotion ou champoings</a:t>
            </a:r>
          </a:p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4B06C0-27BF-E34F-B550-FE55B97A7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971" y="2010883"/>
            <a:ext cx="3620829" cy="241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3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B7C87-1BAB-1C4E-88C0-DE35E439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1BA3FD-C2F9-4245-A57C-039EDE1C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Nom de l’infection:  VPH</a:t>
            </a:r>
          </a:p>
          <a:p>
            <a:r>
              <a:rPr lang="en-US"/>
              <a:t>Autre nom: virus du papillome</a:t>
            </a:r>
          </a:p>
          <a:p>
            <a:r>
              <a:rPr lang="en-US"/>
              <a:t>Nom scientifique: VPH</a:t>
            </a:r>
          </a:p>
          <a:p>
            <a:r>
              <a:rPr lang="en-US"/>
              <a:t>Mode de transmission: relation sexuel</a:t>
            </a:r>
          </a:p>
          <a:p>
            <a:r>
              <a:rPr lang="en-US"/>
              <a:t>Classification: virus</a:t>
            </a:r>
          </a:p>
          <a:p>
            <a:r>
              <a:rPr lang="en-US"/>
              <a:t>Traitement: azote liquide</a:t>
            </a:r>
          </a:p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BA73A56-6D02-1B40-9B81-7365835F0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695" y="2214562"/>
            <a:ext cx="42862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4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B7C87-1BAB-1C4E-88C0-DE35E439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1BA3FD-C2F9-4245-A57C-039EDE1C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Nom de l’infection:VHS-II</a:t>
            </a:r>
          </a:p>
          <a:p>
            <a:r>
              <a:rPr lang="en-US"/>
              <a:t>Autre nom:  virus de l’herpès</a:t>
            </a:r>
          </a:p>
          <a:p>
            <a:r>
              <a:rPr lang="en-US"/>
              <a:t>Nom scientifique: VHS-II</a:t>
            </a:r>
          </a:p>
          <a:p>
            <a:r>
              <a:rPr lang="en-US"/>
              <a:t>Mode de transmission: relation sexuelles</a:t>
            </a:r>
          </a:p>
          <a:p>
            <a:r>
              <a:rPr lang="en-US"/>
              <a:t>Classification: virus</a:t>
            </a:r>
          </a:p>
          <a:p>
            <a:r>
              <a:rPr lang="en-US"/>
              <a:t>Traitement: Antiviraux</a:t>
            </a:r>
          </a:p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F531D67-9529-7542-A8AD-9E812F983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0371" y="1970286"/>
            <a:ext cx="4202408" cy="291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2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B7C87-1BAB-1C4E-88C0-DE35E439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1BA3FD-C2F9-4245-A57C-039EDE1C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Nom de l’infection: Trichomonas vaginalis</a:t>
            </a:r>
          </a:p>
          <a:p>
            <a:r>
              <a:rPr lang="en-US"/>
              <a:t>Autre nom: trichomonasse</a:t>
            </a:r>
          </a:p>
          <a:p>
            <a:r>
              <a:rPr lang="en-US"/>
              <a:t>Nom scientifique: Trichomonas vaginalis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Mode de transmission: relation sexuel</a:t>
            </a:r>
          </a:p>
          <a:p>
            <a:r>
              <a:rPr lang="en-US"/>
              <a:t>Classification: protiste</a:t>
            </a:r>
          </a:p>
          <a:p>
            <a:r>
              <a:rPr lang="en-US"/>
              <a:t>Traitement:atibiotique</a:t>
            </a:r>
          </a:p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D32DC83-C150-2045-B542-15293A645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493" y="2305209"/>
            <a:ext cx="4354123" cy="26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0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B7C87-1BAB-1C4E-88C0-DE35E439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1BA3FD-C2F9-4245-A57C-039EDE1C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Nom de l’infection: VHB</a:t>
            </a:r>
          </a:p>
          <a:p>
            <a:r>
              <a:rPr lang="en-US"/>
              <a:t>Autre nom: virus de l’hépatite </a:t>
            </a:r>
          </a:p>
          <a:p>
            <a:r>
              <a:rPr lang="en-US"/>
              <a:t>Nom scientifique: VHB</a:t>
            </a:r>
          </a:p>
          <a:p>
            <a:r>
              <a:rPr lang="en-US"/>
              <a:t>Mode de transmission: relation sexuel</a:t>
            </a:r>
          </a:p>
          <a:p>
            <a:r>
              <a:rPr lang="en-US"/>
              <a:t>Classification: virus</a:t>
            </a:r>
          </a:p>
          <a:p>
            <a:r>
              <a:rPr lang="en-US"/>
              <a:t>Traitement: Aucun</a:t>
            </a:r>
          </a:p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A38DB0A-8706-2743-8098-ECE7AACC1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922" y="1930944"/>
            <a:ext cx="4551055" cy="299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5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AF5C9-6716-B64A-972B-23167DDE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8E1C9A-AF6A-D247-BA97-BF525E250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Nom de l’infection: VIH </a:t>
            </a:r>
          </a:p>
          <a:p>
            <a:r>
              <a:rPr lang="en-US"/>
              <a:t>Autre nom: virus de l’immunodéficience</a:t>
            </a:r>
          </a:p>
          <a:p>
            <a:r>
              <a:rPr lang="en-US"/>
              <a:t>Nom scientifique: VIH</a:t>
            </a:r>
          </a:p>
          <a:p>
            <a:r>
              <a:rPr lang="en-US"/>
              <a:t>Transsmission: relation sexuel</a:t>
            </a:r>
          </a:p>
          <a:p>
            <a:r>
              <a:rPr lang="en-US"/>
              <a:t>Classifiquation: virus</a:t>
            </a:r>
          </a:p>
          <a:p>
            <a:r>
              <a:rPr lang="en-US"/>
              <a:t>Traitement: trithéraphie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6F8737A-1DAC-784B-96DB-22B909C2F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4163" y="34290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8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AF5C9-6716-B64A-972B-23167DDE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8E1C9A-AF6A-D247-BA97-BF525E250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Nom de l’infection: Chlamadiose</a:t>
            </a:r>
          </a:p>
          <a:p>
            <a:r>
              <a:rPr lang="en-US"/>
              <a:t>Autre nom: Chlamydia trachomatis</a:t>
            </a:r>
          </a:p>
          <a:p>
            <a:r>
              <a:rPr lang="en-US"/>
              <a:t>Nom scientifique: Chlamydia trachomatis</a:t>
            </a:r>
          </a:p>
          <a:p>
            <a:r>
              <a:rPr lang="en-US"/>
              <a:t>Transsmission: relation sexuel</a:t>
            </a:r>
          </a:p>
          <a:p>
            <a:r>
              <a:rPr lang="en-US"/>
              <a:t>Classifiquation: règne des monère</a:t>
            </a:r>
          </a:p>
          <a:p>
            <a:r>
              <a:rPr lang="en-US"/>
              <a:t>Traitement: antibiotique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A12B222-B725-C044-B888-E71EE095B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283" y="4429216"/>
            <a:ext cx="5759856" cy="225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84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AF5C9-6716-B64A-972B-23167DDE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8E1C9A-AF6A-D247-BA97-BF525E250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Nom de l’infection:</a:t>
            </a:r>
          </a:p>
          <a:p>
            <a:r>
              <a:rPr lang="en-US"/>
              <a:t>Autre nom:</a:t>
            </a:r>
          </a:p>
          <a:p>
            <a:r>
              <a:rPr lang="en-US"/>
              <a:t>Nom scientifique:</a:t>
            </a:r>
          </a:p>
          <a:p>
            <a:r>
              <a:rPr lang="en-US"/>
              <a:t>Transsmission:</a:t>
            </a:r>
          </a:p>
          <a:p>
            <a:r>
              <a:rPr lang="en-US"/>
              <a:t>Classifiquation:</a:t>
            </a:r>
          </a:p>
          <a:p>
            <a:r>
              <a:rPr lang="en-US"/>
              <a:t>Traitement: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039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9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ITSS fait par Bemjamin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 fait par Bemjamin </dc:title>
  <dc:creator>blabbe07 blabbe07</dc:creator>
  <cp:lastModifiedBy>blabbe07 blabbe07</cp:lastModifiedBy>
  <cp:revision>1</cp:revision>
  <dcterms:created xsi:type="dcterms:W3CDTF">2021-11-24T14:21:15Z</dcterms:created>
  <dcterms:modified xsi:type="dcterms:W3CDTF">2021-11-24T14:57:57Z</dcterms:modified>
</cp:coreProperties>
</file>