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46:39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79,'226'-32,"-108"32,-118 0,76 0,-33 0,-43 0,27 0,-13 0,-14 0,14 0,-1 0,-13 0,14 0,0 0,-14 0,14 0,-1 0,1 0,-14 0,14 0,-14 0,14 0,13 0,-27 0,27 0,1 0,-28 0,28 0,-1 0,-27 0,27 0,1 0,-1 0,-27 0,14 0,0 0,-14 0,14 0,0 0,-14 0,13 0,-13 0,14 0,-14 0,14 0,-14 0,13 14,-13-1,0-13,14 14,-14-14,0 14,14-1,-14-13,0 14,14 0,-14-14,0 14,13-1,-13-13,0 14,0 14,0-28,14 27,-14-13,14 0,-14-14,0 27,14-13,-14-14,0 14,13 13,-13-27,14 14,0 0,-14-14,0 13,0 1,0-14,0 14,0 0,14-1,-14-13,0 14,0 0,0-14,0 14,0-14,0 13,0-13,0 14,0-14,0 14,13 0,-13-14,14 0,0 13,-14-13,14 14,13 0,-27-14,28 14,-1-14,1 13,-28-13,45 15,0 0,-45-15,27 14,1-14,-28 0,27 0,-13 0,-14 0,14 0,-1 0,-13 0,14 0,-14 0,7 0,-7 0,7 0,-7 0,7 0,-7 0,7 0,-7 0,13 0,1 0,-14 0,14 0,13 0,16 0,-43 0,75 0,-1 0,-74 0,75 0,40 0,-115 0,172 0,-97 0,-75 0,41 0,2 0,-43 0,14 0,0 0,-14 0,13 0,1 0,-14 0,14 0,-14-14,0 1,0 13,0-14,0 0,0 14,0-14,0 14,0-13,0-1,0 14,0-14,0 14,0-14,0 14,0-13,0-1,0 14,0-14,0 14,0-14,0 14,0-7,0 1,0 6,0-7,0 7,0-7,0 7,0-7,0 0,0 7,7-7,0 0,0 1,0-1,6-7,38-20,-51 34,151-121,-57 51,-94 70,50-33,-23 19,-27 14,14-14,0 0,0 14,-14 0,13 0,-13 0,7 0,0 0,-7 0,14 0,-14 0,27 0,51-19,-78 19,119-24,-42 5,-35 19,-42 0,45-15,73 15,-118 0,44-15,-16 15,-28 0,27 0,-13 0,-14 0,14 0,-1 0,-13 0,14 0,0 0,-14 0,14 0,0 0,-14 0,13 0,15 0,-28 0,27 0,-13 0,-14 0,14 0,-1 0,-13 0,14 0,14 0,-1 0,-27 0,28 0,-1 0,-27 0,28 0,-15 0,-13 0,14 0,0 0,-14 0,27 0,1 0,-28 0,14 0,-1 0,-13 0,14 0,0 0,0 0,-14 0,13 0,1 0,-14 0,14 0,0 0,-14 0,13 14,-13-14,0 13,0 1,0-14,14 14,0-1,0 1,-14-14,13 14,1 0,-14-14,14 14,-14-14,7 0,0 0,-7 0,13 13,1 1,-14-14,28 14,-1 13,-27-27,28 14,-1 0,-27-14,27 13,-13 1,14 0,-28-14,27 14,24 19,-51-33,27 14,1 0,-28-14,14 0,-1 0,-13 0,14 0,-14 0,0 14,14-14,0 0,-1 0,-13 0,14 14,14-1,-28-13,83 42,-55-28,-28-14,27 14,1-14,-28 0,14 0,-1 0,-13 0,14 0,0 13,-14-13,14 0,-1 0,-13 0,7 0,0 0,-7 0,14 0,-14-6,0-1,0 7,14 0,-14 0,0-7,0 0,0 7,0-14,0 14,7 0,-1 0,-6-14,0 14,14 0,-14 0,14 0,-14 0,0-13,14 13,-14 0,0-7,0 0,6 7,1 0,-7 0,14 0,-14-14,0 14,14 0,-7 0,0 0,-7 0,0-7,0 7,0-7,0 7,0-7,0 1,0-1,0 0,0 7,0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48:57.834"/>
    </inkml:context>
    <inkml:brush xml:id="br0">
      <inkml:brushProperty name="width" value="0.5" units="cm"/>
      <inkml:brushProperty name="height" value="0.5" units="cm"/>
      <inkml:brushProperty name="color" value="#ED1C24"/>
    </inkml:brush>
  </inkml:definitions>
  <inkml:trace contextRef="#ctx0" brushRef="#br0">1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49:00.935"/>
    </inkml:context>
    <inkml:brush xml:id="br0">
      <inkml:brushProperty name="width" value="0.5" units="cm"/>
      <inkml:brushProperty name="height" value="0.5" units="cm"/>
      <inkml:brushProperty name="color" value="#ED1C24"/>
    </inkml:brush>
  </inkml:definitions>
  <inkml:trace contextRef="#ctx0" brushRef="#br0">1 1,'0'0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0:44.804"/>
    </inkml:context>
    <inkml:brush xml:id="br0">
      <inkml:brushProperty name="width" value="0.15" units="cm"/>
      <inkml:brushProperty name="height" value="0.15" units="cm"/>
    </inkml:brush>
  </inkml:definitions>
  <inkml:trace contextRef="#ctx0" brushRef="#br0">1 1,'27'0,"-27"0,43 0,32 0,-75 0,75 0,0 0,42 0,-117 0,118 0,-45 0,-73 0,75 0,1 0,-76 0,75 0,-30 15,-45-15,77 19,-2-19,2 19,-77-19,119 24,-2-1,-117-23,122 25,-45-6,-77-19,78 20,-1-1,-77-19,43 14,3 2,-46-16,45 14,32 6,-77-20,119 24,0-1,49 5,-168-28,121 25,0-1,-121-24,77 19,-32-4,-45-15,43 14,9 21,-52-35,44 15,0-1,-44-14,45 15,0 0,-2 0,-43-15,79 19,-35-4,-44-15,45 15,-1 0,-44-15,45 14,-3-14,-42 0,27 0,1 0,-28 0,27 0,1 14,-28-14,13 0,1 0,0 14,-14-14,27 0,1 0,-28 0,27 0,1 14,-28-14,14 0,13 0,-27 0,14 0,13 0,-27 0,28 0,-1 0,-27 0,28 0,-1 0,18 14,-45-14,44 15,1 0,-45-15,27 0,15 0,-42 0,28 0,-1 14,-27-14,28 0,-14 0,-14 0,13 0,15 0,-1 0,-27 0,28 14,14-14,-42 0,42 0,0 0,-42 0,45 14,-3-14,-42 0,27 0,16 0,-43 0,27 14,1-14,-1 0,-27 0,27 0,1 0,-28 0,28 0,-1 0,-27 0,14 14,13-14,-27 0,14 14,0-14,-14 0,13 0,1 13,-14-13,14 0,0 0,0 0,-14 0,13 0,-13 0,14 14,0 0,-14-14,13 0,-13 0,14 0,0 0,-14 0,14 0,-14 0,13 14,1-14,-14 0,14 13,0-13,-14 0,14 0,-14 0,13 0,1 0,-14 0,14 14,-1 0,-13-14,14 14,14-1,-1-13,-27 0,14 14,13 0,-27-14,28 0,-14 0,-14 0,27 14,-13-1,-14-13,27 0,-13 14,-14-14,14 14,13-14,-27 0,14 14,0-1,0 1,-14-14,13 14,1-14,-14 0,14 14,0-14,-14 0,13 13,1 1,-14-14,14 0,0 14,-14-14,13 0,1 14,14-1,-28-13,13 0,1 14,-14-14,14 0,0 0,-14 0,13 0,1 14,-14-14,14 0,13 0,-27 0,14 0,0 13,-14-13,14 0,-1 0,1 0,-14 0,14 14,-1-14,-13 0,14 0,0 0,-14 0,14 0,0 0,-14 0,13 0,1 0,-14 0,14 0,-14 0,14 0,-1 0,-13 0,14 0,-14 0,14 0,-1 0,-13 0,14 0,-14 0,14 0,0 0,-14 0,14 14,-1-14,-13 0,14 14,-14-14,14 0,-1 0,-13 0,14 0,-14 0,14 0,-14 0,14 0,-14 0,7 0,-1 0,-6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0:52.052"/>
    </inkml:context>
    <inkml:brush xml:id="br0">
      <inkml:brushProperty name="width" value="0.5" units="cm"/>
      <inkml:brushProperty name="height" value="0.5" units="cm"/>
      <inkml:brushProperty name="color" value="#ED1C24"/>
    </inkml:brush>
  </inkml:definitions>
  <inkml:trace contextRef="#ctx0" brushRef="#br0">1 0,'0'0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0:55.944"/>
    </inkml:context>
    <inkml:brush xml:id="br0">
      <inkml:brushProperty name="width" value="0.5" units="cm"/>
      <inkml:brushProperty name="height" value="0.5" units="cm"/>
    </inkml:brush>
  </inkml:definitions>
  <inkml:trace contextRef="#ctx0" brushRef="#br0">1 1,'0'0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0:59.825"/>
    </inkml:context>
    <inkml:brush xml:id="br0">
      <inkml:brushProperty name="width" value="0.5" units="cm"/>
      <inkml:brushProperty name="height" value="0.5" units="cm"/>
      <inkml:brushProperty name="color" value="#57D200"/>
    </inkml:brush>
  </inkml:definitions>
  <inkml:trace contextRef="#ctx0" brushRef="#br0">1 0,'0'0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1:02.329"/>
    </inkml:context>
    <inkml:brush xml:id="br0">
      <inkml:brushProperty name="width" value="0.5" units="cm"/>
      <inkml:brushProperty name="height" value="0.5" units="cm"/>
      <inkml:brushProperty name="color" value="#57D200"/>
    </inkml:brush>
  </inkml:definitions>
  <inkml:trace contextRef="#ctx0" brushRef="#br0">0 0,'0'0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1:40.685"/>
    </inkml:context>
    <inkml:brush xml:id="br0">
      <inkml:brushProperty name="width" value="0.5" units="cm"/>
      <inkml:brushProperty name="height" value="0.5" units="cm"/>
      <inkml:brushProperty name="color" value="#ED1C24"/>
    </inkml:brush>
  </inkml:definitions>
  <inkml:trace contextRef="#ctx0" brushRef="#br0">1 1,'0'0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1:46.197"/>
    </inkml:context>
    <inkml:brush xml:id="br0">
      <inkml:brushProperty name="width" value="0.5" units="cm"/>
      <inkml:brushProperty name="height" value="0.5" units="cm"/>
    </inkml:brush>
  </inkml:definitions>
  <inkml:trace contextRef="#ctx0" brushRef="#br0">0 0,'0'0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1:53.5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0 269,'45'-15,"0"0,-45 15,42 0,3-15,-45 15,27 0,1 0,-28 0,27-13,1 13,-15 0,-13 0,14 0,0 0,-14 0,14 0,-1 0,-13 0,14 0,0 0,-14 0,13 0,1 0,-14 0,14 0,0 0,-14 0,27-14,-13 14,14-14,-28 14,27 0,0 0,-27 0,28 0,-1 0,-27 0,28 0,-1-14,-27 14,14 0,0 0,-14 0,14-14,-1 14,-13 0,14 0,0 0,0-13,-14 13,13 0,1 0,-14 0,14 0,0 0,-14 0,13 0,-13 0,7 0,0 0,-7 0,7 0,0 0,-7 0,14 0,-1 0,-13 0,14-14,14 14,-28 0,27-14,1 14,-28 0,27-13,1 13,48-20,-76 20,78-19,-1 0,-77 19,42 0,3-15,-45 15,28-14,-1 14,-27 0,27 0,1-14,-28 14,14 0,-1 0,1 0,-14 0,14 0,-14 0,7 0,0 0,-7 0,14 0,-8 0,-6 0,7 0,-7 0,14 0,0 0,-14 0,13 0,-13 0,14 0,0 0,-14 0,14 0,-1 0,-13 0,28 0,-1 0,1 0,-28 0,27 0,47 0,-74 0,43 0,30 0,-73 0,77 0,-35 0,-42 0,27 0,1 0,-28 0,27 0,1 0,-28 0,27 0,1 0,-15 0,-13 0,14 0,0 0,-14 0,14 0,-1 0,-13 0,14 0,0 0,-14 0,14 0,-1 0,-13 0,7 0,-7 0,7 0,7 0,0 0,-14 0,27 0,1 0,-28 0,27 0,15 0,-42 0,28 0,-1 0,-27 0,28 0,-1 0,-27 0,28 0,14 0,-15 0,-27 0,28 0,-14 0,-14 0,13 0,1 14,-14-14,14 14,-1-14,-13 0,14 14,0-14,-14 0,14 13,0 1,-14-14,13 14,1-14,0 13,-14-13,13 0,1 0,-14 0,14 14,0-14,-14 0,13 14,15 0,-28-14,44 15,-16-2,-28-13,27 14,1 0,-1-14,-27 0,28 14,-1-1,-27-13,42 0,-14 14,-28-14,42 0,-15 14,-27-14,28 0,-1 0,-27 0,28 0,-14 0,-14 0,27 0,-13 0,0 13,-14-13,27 0,1 14,-28-14,27 0,1 0,-28 0,27 0,-13 0,-14 0,14 14,-1-14,-13 0,28 0,-14 0,-14 0,13 0,15 14,-1-14,-27 0,43 0,-16 13,-27-13,28 0,-1 0,-27 0,14 0,13 0,-27 0,14 0,14 0,-28 0,27 0,18 15,-4-15,-41 0,76 0,-1 0,-75 0,42 0,0 0,-42 0,43 0,1 15,-44-15,42 0,1 0,-43 0,27 0,1 0,-28 0,14 0,-1 0,1 0,-14 0,14 0,-7 0,0 0,-1 0,1 0,7 0,-14 0,14 0,-1 0,-13 0,14 0,0 0,-14 0,14 0,13 0,-27 0,14 0,0 0,-14 0,27 0,1 0,-28 0,13 0,1 0,0 0,-14 0,14 0,-1 0,-13 0,14 0,-14 0,14 0,-7 0,0 0,-7 0,7 0,-7 0,7 0,-7 0,13 0,1 0,-14 0,14 0,13 0,-27 0,77-19,49-31,-126 50,123-50,-71 16,-52 34,45-15,-17 1,-28 14,13-14,1 0,0 14,-14 0,14 0,-1 0,-13 0,14 0,-14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46:46.117"/>
    </inkml:context>
    <inkml:brush xml:id="br0">
      <inkml:brushProperty name="width" value="0.3" units="cm"/>
      <inkml:brushProperty name="height" value="0.6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0 0,'0'0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2:00.1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0,'0'0</inkml:trace>
  <inkml:trace contextRef="#ctx0" brushRef="#br0" timeOffset="520">0 0,'0'0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2:01.3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1,'0'0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5:27.471"/>
    </inkml:context>
    <inkml:brush xml:id="br0">
      <inkml:brushProperty name="width" value="0.5" units="cm"/>
      <inkml:brushProperty name="height" value="0.5" units="cm"/>
    </inkml:brush>
  </inkml:definitions>
  <inkml:trace contextRef="#ctx0" brushRef="#br0">0 1,'0'0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5:30.611"/>
    </inkml:context>
    <inkml:brush xml:id="br0">
      <inkml:brushProperty name="width" value="0.5" units="cm"/>
      <inkml:brushProperty name="height" value="0.5" units="cm"/>
      <inkml:brushProperty name="color" value="#ED1C24"/>
    </inkml:brush>
  </inkml:definitions>
  <inkml:trace contextRef="#ctx0" brushRef="#br0">0 1,'0'0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5:37.45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1,'0'0</inkml:trace>
  <inkml:trace contextRef="#ctx0" brushRef="#br0" timeOffset="381">1 1,'0'0</inkml:trace>
  <inkml:trace contextRef="#ctx0" brushRef="#br0" timeOffset="976">262 166,'0'0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5:39.49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316 86,'0'0</inkml:trace>
  <inkml:trace contextRef="#ctx0" brushRef="#br0" timeOffset="592">0 1,'0'0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5:41.89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0,'0'0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5:42.68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1,'0'0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5:43.96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1,'0'0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6:22.345"/>
    </inkml:context>
    <inkml:brush xml:id="br0">
      <inkml:brushProperty name="width" value="0.2" units="cm"/>
      <inkml:brushProperty name="height" value="0.2" units="cm"/>
      <inkml:brushProperty name="color" value="#A25807"/>
    </inkml:brush>
  </inkml:definitions>
  <inkml:trace contextRef="#ctx0" brushRef="#br0">1 1,'27'13,"1"1,-28-14,27 14,-13 0,13-1,-27-13,14 0,0 14,-14-14,27 0,-13 14,-14-14,28 0,-15 14,-13-14,14 0,0 13,-14-13,14 0,13 0,-27 0,14 0,13 14,1 0,-28-14,27 14,18 1,-45-15,44 14,-16-14,-28 0,41 0,5 16,-46-16,27 0,18 14,-45-14,27 0,1 0,-1 0,-27 0,28 0,-1 14,-27-14,28 0,-1 0,-27 0,28 0,-1 0,-27 0,28 0,-1 0,-27 0,28 14,-1-14,-27 0,28 14,-1-14,15 0,-42 0,45 14,-1 1,-44-15,42 0,36 20,-78-20,75 0,-30 15,-45-15,43 14,0-14,-43 0,45 15,32 4,-77-19,119 24,-44-24,42 24,-117-24,119 0,-45 0,-74 0,77 0,-2 0,-75 0,41 0,2 0,-43 0,28 0,-1 0,-27 0,14 0,0 0,0 0,-14 0,14 0,-1 0,-13 0,14 0,0 0,-14 0,7 0,-1 0,-6 0,14 0,-14 0,7 0,0 0,-7 0,14 0,-14 0,13 0,1 0,-14 0,28 0,15 0,-43 0,41 0,36 0,-77 0,117 0,-42 0,-2 0,-73 0,44 0,-2 0,-42 0,42 0,-15 0,-27 0,14 0,0 0,-14 0,14 0,-1 0,-13 0,14 0,0 0,-1 0,-6 0,0 0,-7 0,7-7,0 0,-7 7,7 0,-7 0,7 0,-7 0,13-14,1 0,-14 14,14-13,0-1,-14 14,27-14,1 0,-28 14,51-34,0 0,-51 34,49-33,3-1,-52 34,28-14,-1-14,-27 28,28-13,-14-1,-1 0,-13 14,14-14,0 1,-14 13,14 0,-14 0,13-14,1 0,0 0,-14 14,0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46:51.040"/>
    </inkml:context>
    <inkml:brush xml:id="br0">
      <inkml:brushProperty name="width" value="0.3" units="cm"/>
      <inkml:brushProperty name="height" value="0.6" units="cm"/>
      <inkml:brushProperty name="color" value="#ED1C24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6:45.793"/>
    </inkml:context>
    <inkml:brush xml:id="br0">
      <inkml:brushProperty name="width" value="0.5" units="cm"/>
      <inkml:brushProperty name="height" value="0.5" units="cm"/>
      <inkml:brushProperty name="color" value="#ED1C24"/>
    </inkml:brush>
  </inkml:definitions>
  <inkml:trace contextRef="#ctx0" brushRef="#br0">0 0,'0'0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6:46.606"/>
    </inkml:context>
    <inkml:brush xml:id="br0">
      <inkml:brushProperty name="width" value="0.5" units="cm"/>
      <inkml:brushProperty name="height" value="0.5" units="cm"/>
      <inkml:brushProperty name="color" value="#ED1C24"/>
    </inkml:brush>
  </inkml:definitions>
  <inkml:trace contextRef="#ctx0" brushRef="#br0">1 0,'0'0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7:37.842"/>
    </inkml:context>
    <inkml:brush xml:id="br0">
      <inkml:brushProperty name="width" value="0.5" units="cm"/>
      <inkml:brushProperty name="height" value="0.5" units="cm"/>
      <inkml:brushProperty name="color" value="#ED1C24"/>
    </inkml:brush>
  </inkml:definitions>
  <inkml:trace contextRef="#ctx0" brushRef="#br0">109 1310,'27'28,"0"-15,-27-13,14 14,0 0,-14-14,14 14,0-1,-14-13,13 14,15 0,-28-14,14 0,13 14,-27-14,27 0,1 13,-28-13,28 14,-1-14,0 14,-27-14,28 14,-14-1,-14-13,27 0,1 14,-28-14,27 0,1 14,-28-14,43 14,2 1,-45-15,85 43,41 7,0 1,-126-51,137 82,-4-2,-133-80,139 83,-45-12,-94-71,60 59,0 1,-60-60,49 33,3 1,-52-34,94 71,-10-29,-84-42,84 42,-33-8,32 8,-83-42,45 14,32 6,-77-20,44 14,33 6,-77-20,78 19,-34-4,-44-15,44 15,1 0,-45-15,45 15,-1-1,-44-14,28 0,-1 0,1 14,-28-14,43 0,-1 0,-42 0,42 0,0 0,-42 0,28 0,16 0,-44 0,27 0,1 0,-28 0,13 0,1 0,0 0,-14 0,14 0,-1 0,-13 0,14 0,-14 0,14 0,0 0,-14 0,13 0,1 0,-14 0,28 0,14 0,-42 0,42 0,0 0,33 0,-75 0,117 0,-44 0,-73 0,42 0,-15 0,-27 0,28 0,-15 0,-13 0,14 0,0 0,-14 0,13 0,1 0,-14 0,7 0,0 0,-7 0,7 0,0 0,-7 0,14 0,-1 0,-13 0,28 0,-1 0,-27 0,28 0,-15 0,-13 0,14 0,0 0,-14 0,14-14,-14 14,0-13,0 13,0-14,0 0,0 14,0-14,0 14,0-13,13-1,-13 14,0-14,14 0,-14 14,14-13,0-15,-14 28,27-27,1-1,-1 1,-27 27,28-28,-1 1,-27 27,14-28,0 14,-14 14,13-13,1-1,-14 14,0-14,0 0,0 14,0-13,0-1,0 14,0-14,0 0,0 1,0 13,14-14,0-14,-14 28,13-27,1-1,-14 28,15-43,0-3,-15 46,15-44,-2 16,-13 28,14-27,0-1,-14 28,0-13,0-1,0 0,0 14,0-14,0 1,0 13,0-14,0 0,0 14,0-14,0 1,0 13,0-14,0 0,0 14,0-14,0 1,0-1,0 14,0-14,0 0,0 14,0-13,0-15,0 28,0-14,0-13,0 27,0-28,0 15,0 13,0-14,0 0,0 14,-14-27,0-1,1 14,13 14,-14-27,0 13,14 14,-14-27,-13-1,27 28,-28-27,15 13,13 14,-28-14,15 0,13 14,-14-13,-14-1,14 0,14 14,-13-13,-1-15,14 28,-27-28,-1 1,28 27,-27-28,-1 1,28 27,-58-58,-3-3,61 61,-60-60,-76-22,42 12,94 70,-94-70,44 36,50 34,-60-59,9 25,51 34,-50-34,23 7,27 27,-14-14,0 0,14 14,-14-14,-13 1,27 13,-14-14,-13 0,-18-1,45 15,-44-14,-40-28,84 42,-44-15,-1 0,45 15,-44-15,-1 0,45 15,-43-14,-3-1,46 15,-27-14,-17-1,44 15,-45-15,-6-18,-31-9,82 42,-79-19,2 0,77 19,-120-25,43 6,77 19,-43-14,-35 14,78 0,-41 0,-3 0,44 0,-42 0,15 0,-1 0,28 0,-13 0,-15 0,28 0,-14 0,-13 0,27 0,-28 0,1 0,27 0,-28 0,1 0,27 0,-28 0,14 0,14 0,-27 0,0 0,-15 0,42 0,-43 0,1 0,42 0,-42 0,0 0,42 0,-42 0,15 0,27 0,-28 0,14 0,14 0,-13 0,-1 0,0 0,14 0,-14 0,1 0,13 0,-14 0,0 0,14 0,-14 0,1 0,13 0,-14 0,0 0,14 0,-14 0,1 0,13 0,-14 0,0 0,0 0,14 0,-42 0,-33 0,75 0,-117 0,42 0,75 0,-44 15,-1-1,45-14,-27 14,-1 0,28-14,-14 14,1-1,13-13,-14 14,0 0,0 0,14-14,-13 13,-1 1,14-14,-14 28,0-15,14-13,-13 14,-1 0,14-14,-28 27,15-13,13-14,-14 14,-14 0,1 13,27-27,-28 14,1 0,27-14,-28 13,1 1,27-14,-28 14,15 0,13-14,-14 13,0 1,14-14,-14 14,1 0,13-14,0 13,0 1,0 0,0-14,-14 14,14-1,0-13,0 14,-14 0,14-14,0 27,0 1,0-28,0 27,0 1,0-28,0 27,0 1,0-14,0-14,0 27,0 0,0-27,0 28,0-1,0-27,0 28,0 0,0-28,0 13,0 1,0-14,0 14,0-1,0-13,0 14,0 0,0 0,0-14,0 13,0-13,0 14,0 0,0 0,0-14,14 14,-14-14,27 13,-13-13,-14 0,14 0,0 14,-1-14,-13 0,14 14,0-14,-14 0,14 0,-1 0,-13 0,14 0,-14 0,14 0,-14 0,14 0,-1 0,-13 0,7 0,0 0,-7 0,14 0,-14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8:07.67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1,'0'0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59:26.861"/>
    </inkml:context>
    <inkml:brush xml:id="br0">
      <inkml:brushProperty name="width" value="0.5" units="cm"/>
      <inkml:brushProperty name="height" value="0.5" units="cm"/>
      <inkml:brushProperty name="color" value="#ED1C24"/>
    </inkml:brush>
  </inkml:definitions>
  <inkml:trace contextRef="#ctx0" brushRef="#br0">556 1655,'133'80,"-3"-28,-37 18,-93-70,107 107,-49-49,-58-58,154 123,-18-41,-136-82,94 70,-43-36,-51-34,51 34,-1 0,-50-34,51 33,-7-18,-16-1,-28-14,27 0,1 14,-28-14,14 0,0 0,-14 0,13 14,1-14,-14 0,14 0,13 0,-27 0,14 0,13 0,-27 0,28 13,16 2,73 9,-117-24,174 29,-4-1,-170-28,234 33,-64-4,-170-29,167 28,9 1,-176-29,172 28,-4-28,-168 0,171 29,-54-29,-41 19,-76-19,76 0,-31 15,-45-15,42 0,-15 0,-27 0,28 0,-1 0,-27 0,14 0,0 0,-14 0,14 0,-1 0,-13 0,14 0,0 0,0 0,-14 0,13 0,1 0,-14 0,14 0,-1 0,1 0,-14-14,0 14,0-14,0 0,0 14,0-14,0 1,0 13,0-14,14 0,-14 14,14-13,20-38,25-9,-59 60,93-70,-33 10,-60 60,28-27,32-33,-60 60,27-28,33-31,-60 59,28-28,6-24,-34 52,28-27,-15-1,-13 28,14-13,0-1,0 0,-14 14,13-14,1-13,-14 27,0-14,0-13,0 27,0-28,14 1,-14 27,14-44,0 17,-14 27,0-43,0 16,14-1,-14 28,0-27,0 13,0 14,0-28,0 15,0 13,0-14,0 0,0 14,0-13,0-1,0 14,0-14,0 0,0 14,0-13,0-1,0 0,0 14,0-14,0 0,0 14,0-13,0 13,0-14,0 0,0 14,0-13,0-1,0 14,0-14,-28 14,15-14,13 14,-14 0,0 0,14 0,-14 0,1 0,13 0,-14 0,0 0,14 0,-14 0,1 0,13 0,-14-13,-14-1,28 14,-27-14,-1 0,-22-19,50 33,-27-14,-24-20,51 34,-28-27,1 13,27 14,-28-14,1-13,27 27,-14-28,-14 1,28 27,-27-28,-33-32,60 60,-59-59,-35-12,-40-9,134 80,-95-71,44 37,51 34,-83-42,32 8,51 34,-28-27,1-1,27 28,-51-33,24 5,27 28,-27-27,13-1,-14 1,28 27,-27-28,-53-25,80 53,-60-60,-76-22,136 82,-135-81,7 30,128 51,-82-41,36 26,46 15,-44-15,16 2,28 13,-27-14,13 14,1 0,13 0,-28 0,14 0,14 0,-13 0,-1 0,14 0,-28 0,1 0,27 0,-28 0,-16-15,44 15,-42 0,-35-19,2 19,75 0,-75 0,-1 0,76 0,-74 0,-2 0,76 0,-42 0,0 0,42 0,-27 0,-1 0,28 0,-27-14,-15 14,-35-19,77 19,-118 0,1 0,117 0,-75 0,0 0,75 0,-42 0,0 0,42 0,-28 0,1 0,27 0,-28 0,14 0,14 0,-13 0,-1 0,0 0,14 0,-14 0,1 0,13 0,-14 0,0 0,14 0,-14 0,1 0,13 0,-14 0,0 0,14 0,-14 0,1 0,-1 0,14 0,-14 0,-13 27,27-27,-28 28,-31 32,59-60,-60 59,-90 61,150-120,-91 68,29-6,62-62,-90 68,37-33,53-35,-50 34,22-21,1 15,27-28,-34 51,0-1,34-50,-34 52,-17 74,51-126,-42 85,-9 41,51-126,-33 50,18-5,15-45,-14 28,1-15,13-13,0 14,0 0,0 0,0-14,0 13,0 1,0-14,0 7,0 0,0-7,0 14,0-1,0-13,0 14,0-14,0 14,13 0,-13-14,14 0,14 13,-28-13,13 14,15 0,-28-14,27 14,1-14,-28 0,42 0,3 15,31 4,-76-19,76 0,41 0,-117 0,42 0,1 0,-43 0,42 0,-15 0,-27 0,14 0,-1 0,-13 0,14 0,0 0,0 0,-14 0,13 0,1 0,-14 0,14 0,0 0,-14 0,27 0,-13 0,-14 0,14 0,-1 0,-13 0,14 0,0 0,-14 0,14 0,-1 0,-13 0,0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7:00:17.74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2163,'49'-33,"-49"33,62-61,-12 27,0 1,-50 33,27-27,1-1,-28 28,52-35,-2 1,-50 34,50-33,36-9,-86 42,84-42,-34 8,-50 34,45-15,-1 0,-16 1,-28 14,14-13,13-1,-27 14,14-14,0 14,-14 0,13 0,-13 0,14 0,-14 0,7 0,0 0,-7 0,7-7,0 0,-7 7,13-13,15-1,-28 14,50-34,-22 7,-28 27,51-34,-1 0,-50 34,50-33,1-1,-51 34,51-34,0 0,41-35,-92 69,85-43,-3 2,-82 41,52-34,-2 1,-50 33,52-35,-25 21,-27 14,28-14,18-1,-46 15,44-15,7-18,75-18,-126 51,84-42,42-8,-126 50,125-50,-1 0,-124 50,129-52,-35-18,-94 70,59-59,35-11,-94 70,137-83,-43 13,-94 70,136-82,-42 12,-43 36,-51 34,51-34,-24 20,-27 14,28-14,-15 1,-13 13,14 0,0 0,-14 0,14 0,-1-14,-13 14,14 0,0-14,-14 14,14-13,-1 13,15-14,-28 14,14-14,13 14,-27 0,14-14,-1 14,-13 0,28 0,-14 0,-14 0,14 0,-1 0,-13 0,14 0,0 0,-14 0,14 0,-14 0,13 0,1 0,-7 0,0 0,6 0,1 0,0 0,-14 0,14 0,0 0,-14 0,13 0,1 0,0 0,-14 0,13 0,1 0,-14 0,14 0,13 0,-27 0,14 0,14 0,-28 0,14 0,13 28,-27-28,27 27,-13 1,0-15,-14-13,14 28,-1-14,-13-14,14 14,0-1,-14-13,14 14,-1 0,-13-14,14 14,0-1,-14-13,14 14,-1 0,-13-14,14 13,0 1,0 0,-14-14,13 0,1 14,-14-14,14 0,0 13,-14-13,13 0,1 14,-14-14,14 14,0 0,-14-14,13 13,1 15,0-14,-14-14,27 27,-13-13,-14-14,14 27,0 1,-14-28,27 27,-13-13,-14-14,14 14,13 13,-27-27,14 14,0 0,-14-14,13 27,1-13,0 0,-14-14,14 14,13-1,-27-13,14 0,0 14,-14-14,13 14,1-14,-14 0,14 14,-1-1,-13-13,14 0,0 14,-14-14,14 0,0 14,-1-14,-13 0,14 14,0-1,-14-13,14 14,-1 0,-13-14,14 0,0 14,-14-14,13 0,1 0,-14 0,14 13,0 1,13 0,-27-14,14 0,14 14,-28-14,13 0,15 13,-28-13,13 0,15 14,-28-14,14 0,13 14,-27-14,14 0,13 14,1-1,-28-13,27 14,1 0,-28-14,27 14,1-1,-28-13,27 14,1 0,-28-14,14 14,13 13,-27-27,28 14,-1 13,-27-27,28 28,-15-1,15 1,-28-28,14 13,-1 1,-13-14,14 14,14 13,-28-27,27 14,1 14,-28-28,27 14,-13-1,-14-13,27 14,1 0,-1-1,-27-13,28 14,-1 0,-27-14,28 14,-1-1,-27-13,28 14,-1 0,-27-14,28 14,-14-1,-14-13,27 14,-13-14,-14 0,13 0,1 14,0 0,-14-14,27 13,-13 1,-14-14,14 14,0 0,-14-14,13 13,1 1,-14-14,14 14,0 0,-14-14,13 13,1 1,-14-14,14 14,0-14,-1 14,-13-14,14 0,0 0,-14 0,0 13,0-13,0 14,0-14,14 0,-14 7,0 0,0-7,13 14,-13-1,0-13,14 14,0 0,-14-14,0 14,14-1,-14 1,0-14,13 0,-13 0,0 14,0-14,14 14,-14-14,14 0,-14 0,0 13,0-13,14 14,-14-14,0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7:00:27.28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1 977,'27'-14,"-27"14,28-14,-15 0,1 0,-14 14,14-13,0 13,-14 0,13 0,1 0,-14 0,28-14,-1 14,-27 0,28-14,-1 0,-27 14,28-13,-1-1,1 0,-28 14,46-15,30-4,-76 19,43 0,1-15,-44 15,44-15,1 0,-45 15,28-13,-1-1,-27 14,28-14,-1 0,-27 14,28-13,-1-1,1 0,-28 14,27-14,1 0,-28 14,45-15,-17 2,-28 13,27-14,1 0,-28 14,27-14,1 1,-28 13,27-14,1 0,-28 14,27-14,1 1,-15-1,-13 14,28-14,-1 0,-27 14,28-13,-14-1,-14 14,27-14,-13 0,-14 14,13-13,1-1,-14 14,14-14,14 0,-15 1,-13 13,28-14,-1 0,-27 14,46-15,-2 0,-44 15,83-41,-5 21,-78 20,78-19,-1 0,-77 19,51-34,-7 19,-44 15,45-15,-1 0,-16 2,-28 13,27-14,1 0,-28 14,14-14,-1 1,-13 13,14-14,0 14,-14 0,13 0,1 0,-14 0,14 0,-14 0,14 0,0 0,-14 0,13 0,1 0,-14 0,14 0,0 0,-14 0,13 0,1 0,-14 0,14 0,-1 14,-13-14,14 13,0 1,-14-14,14 14,0 0,-1 13,-13-27,28 14,-1 0,-27-14,14 27,13-13,-27-14,14 27,14 1,-28-28,13 14,15 13,-28-27,14 14,-1 13,-13-27,28 14,-14 13,13 1,-27-28,14 14,0 0,-14-14,27 27,-13-13,-14-14,14 13,13 15,-27-28,14 14,13-1,-27-13,14 28,14 0,-1-1,-27-27,28 27,5 23,-33-50,61 61,-1-1,-60-60,59 59,35 12,-94-71,58 58,39 14,-97-72,59 60,1-1,-60-59,51 34,-24-6,1-14,-28-14,44 14,-16 0,-28-14,27 14,24 20,-51-34,27 13,19 3,-46-16,51 34,-6-19,-45-15,50 33,-23-19,23 19,-50-33,28 14,-1 13,-27-27,28 28,-1-1,-27-27,28 14,-15 13,-13-27,14 14,0 0,-14-14,14 14,-1-1,-13-13,14 14,0-14,-14 0,14 0,-14 14,0-14,0 7,0 0,0-7,0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47:15.930"/>
    </inkml:context>
    <inkml:brush xml:id="br0">
      <inkml:brushProperty name="width" value="0.5" units="cm"/>
      <inkml:brushProperty name="height" value="0.5" units="cm"/>
    </inkml:brush>
  </inkml:definitions>
  <inkml:trace contextRef="#ctx0" brushRef="#br0">1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47:24.787"/>
    </inkml:context>
    <inkml:brush xml:id="br0">
      <inkml:brushProperty name="width" value="0.5" units="cm"/>
      <inkml:brushProperty name="height" value="0.5" units="cm"/>
    </inkml:brush>
  </inkml:definitions>
  <inkml:trace contextRef="#ctx0" brushRef="#br0">1 0,'0'0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47:28.885"/>
    </inkml:context>
    <inkml:brush xml:id="br0">
      <inkml:brushProperty name="width" value="0.5" units="cm"/>
      <inkml:brushProperty name="height" value="0.5" units="cm"/>
    </inkml:brush>
  </inkml:definitions>
  <inkml:trace contextRef="#ctx0" brushRef="#br0">1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48:31.560"/>
    </inkml:context>
    <inkml:brush xml:id="br0">
      <inkml:brushProperty name="width" value="0.5" units="cm"/>
      <inkml:brushProperty name="height" value="0.5" units="cm"/>
      <inkml:brushProperty name="color" value="#57D200"/>
    </inkml:brush>
  </inkml:definitions>
  <inkml:trace contextRef="#ctx0" brushRef="#br0">0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48:36.633"/>
    </inkml:context>
    <inkml:brush xml:id="br0">
      <inkml:brushProperty name="width" value="0.5" units="cm"/>
      <inkml:brushProperty name="height" value="0.5" units="cm"/>
    </inkml:brush>
  </inkml:definitions>
  <inkml:trace contextRef="#ctx0" brushRef="#br0">1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5T16:48:44.7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1 151,'122'-24,"56"-35,-178 59,119-24,-74 9,-2 0,-43 15,28-13,-1 13,-27 0,28 0,-15 0,-13 0,14 0,0 0,-14 0,14 0,-1 0,-13 0,14 0,0 0,-14 0,14 0,-1 0,15 0,-28 0,27 0,16 0,-43 0,42 0,-15 0,-27 0,41 0,3 0,-44 0,41 0,2 0,-43 0,42 0,-15 0,-27 0,28 0,-14 0,-1 0,-13 0,14 0,0 0,-14 0,14 0,-1 0,-13 0,14 0,0 0,-14 0,14 0,-1 0,-13 0,14 0,0 0,0 0,-14 0,13 0,1 0,-14 0,28 0,-1 0,-27 0,28 0,14 0,-42 0,27 0,1 0,-28 0,27 0,1 13,-1-13,-27 0,28 14,-1-14,-27 0,45 15,-18-1,-27-14,28 13,-1 1,-27-14,28 0,-15 14,-13-14,28 14,-14-1,-14-13,13 14,1-14,-14 0,28 14,-15 0,15-1,-28-13,27 14,1-14,-28 0,27 14,1 0,-28-14,27 13,1-13,-28 0,27 14,1-14,-28 0,27 14,1-14,-1 14,-27-14,46 15,-5-15,-41 0,27 13,1 1,-28-14,27 14,1 0,-28-14,27 13,1-13,-28 0,14 0,-1 14,1-14,-14 0,14 14,0-14,-14 0,27 14,-13-14,-14 0,14 0,13 13,-27-13,28 0,-1 14,-27-14,28 14,49 5,-77-19,77 20,43 3,-43-3,-77-20,74 0,4 19,-78-19,75 0,44 24,-119-24,168 0,4 29,-172-29,231 0,-61 28,-170-28,75 0,2 19,-35-19,-42 0,28 0,-1 0,-27 0,28 0,-15 0,-13 0,14 0,0 0,-14 0,14 0,-14 0,7 0,-1 0,1 0,-7 0,7 0,0 0,0 0,-7 0,14 0,-14 0,14 0,-14 0,13 0,1 0,-14 0,14 0,-14 0,13 0,1 0,0 0,-14 0,14 0,-1 0,-13 0,14 0,0 0,-14 0,14 0,0 0,-14 0,13 0,1 0,-14 0,7 0,0 0,-7 0,13 0,-6 0,0 0,-7-13,0 13,7 0,-7 0,7 0,-7 0,0-14,14 14,-14 0,6 0,-6 0,7 0,-7 0,14 0,-7 0,-7 0,7 0,-7-14,0 14,14 0,-14 0,13 0,-13-14,0 14,14 0,-14 0,14-13,0 13,-14 0,7 0,-1 0,8 0,-14 0,14-14,0 14,-14 0,13-14,1 14,-14 0,14 0,-14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4AE7FC-1F0F-6949-8C76-594297AED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98CD57-8466-694B-A03D-D771C637B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A1E331-45E4-4440-B053-3A5498F9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D46CD7-B7BD-E242-AC9F-8E0E9523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896FC6-8E45-F34C-8D3D-1739607B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88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5BD2F4-4BA3-DA40-A423-E6749328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54AAF1-F7ED-B844-939C-C45185DF4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C1031E-ACAF-5641-8931-EB7EB5F5E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0D1D8B-A933-0946-A05E-E2DDEF27C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177724-BA2F-8747-9042-C9EF1877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86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3868F2A-1037-AA49-8027-B51409A305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CACD7A-8375-A542-B2A2-739C4D551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358C46-238E-894E-A213-BA4D7097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DE964C-DB32-324E-9E9A-BB337645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606AD6-33A8-2044-890E-6C74CD678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68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B179D4-6A2C-5941-A3BF-B1A110BEE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28E8CD-A9D3-8047-B308-033160791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0A22C0-B744-1944-9638-177F6165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F9201A-8CDB-7546-8AEA-0DAC887A7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C73278-0EF9-C644-BC5B-2D9604D4B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78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5259FE-6368-1D4B-951A-9067F8434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922AB5-F877-3E4A-B155-FAAD83D66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1AFCF7-DF8F-2443-8C9B-4E24FD7A5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E584F0-69B1-D246-8DEA-8C9EC57F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F5F866-8E48-124A-A2A5-C51281DA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41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7C1E71-88D1-DA4C-9E38-29A4CAECB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D2A301-4012-9744-9F8A-AAF4A3B0B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230447-26B1-424F-B15C-7ACAE76D6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D66694-BE66-FC4C-B2DB-18F7AADA2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A0F4D8-5531-8B4A-9FAD-45AEA2D44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D7B8D6-D237-704A-9201-85B6E750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96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39E8E-5809-E84C-87FA-46448773C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CDA3DB-336B-2342-A0BA-C9EE0A821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4134FA-7CB1-0C4E-954B-AA5653FCB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4D0C98D-D1B7-5140-BA9B-D816B911E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C1224F4-A33B-774F-998F-68CAF9A4C5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9DA2E42-4623-564D-8ED8-05939F48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4E0E8A-956E-2A4B-860E-F853D04EE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78D118B-DEEB-2147-A945-1F7973AE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62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B842CB-F1C9-EB46-8759-79079CF5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D3659B-1897-D84A-9AFF-9F48D236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649975-3B22-FF45-ABFB-E32B238D7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FAAE0A-0931-D54F-9BAA-8C09ED731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0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9504FBE-5AED-D34F-8E47-1240A6749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17BE33-85F6-7B44-A5CD-5FC434026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7D9E1F5-A077-6743-A3EA-A7DAE528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85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5EBF86-DB21-1544-9F93-2A1C95BEA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B2EE69-2F31-434F-B2F4-3527D3CEE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AB879B-C117-3747-9B39-796900CE9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358451-7DA7-9346-B5C2-CFDB35E4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691DE0-E7AA-954D-ADED-1DC59A5B3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893858-219A-9646-82B7-B14F05BF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82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1FB902-378A-C442-BA26-63199B0F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D66EF97-6D53-B64D-9ACF-C17052A3FF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A53EFD-60B5-8444-98D7-791E394D1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3FF87A-2494-2648-94BF-AF9B4B7DC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9B8B0F-A8B6-ED4B-8870-05ABD0957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460883-E787-9C42-BB53-5FCE8999D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54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2C81AB-2092-F940-A6A1-CF898EA58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4C1202-FCA7-E14B-B8C7-8D644C438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CC9D89-8A26-1C42-8947-986D117FC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08345-EDC5-A942-96A3-E39171852DF7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B2BAC9-7FFC-8D40-904A-93478BA5EE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A716E1-5AD3-E44B-A5DC-0AD06D2E8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14A70-8E59-3D44-8F9B-7078DFF74D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41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 /><Relationship Id="rId13" Type="http://schemas.openxmlformats.org/officeDocument/2006/relationships/image" Target="../media/image5.png" /><Relationship Id="rId18" Type="http://schemas.openxmlformats.org/officeDocument/2006/relationships/image" Target="../media/image7.png" /><Relationship Id="rId3" Type="http://schemas.openxmlformats.org/officeDocument/2006/relationships/image" Target="../media/image1.png" /><Relationship Id="rId7" Type="http://schemas.openxmlformats.org/officeDocument/2006/relationships/image" Target="../media/image3.png" /><Relationship Id="rId12" Type="http://schemas.openxmlformats.org/officeDocument/2006/relationships/customXml" Target="../ink/ink7.xml" /><Relationship Id="rId17" Type="http://schemas.openxmlformats.org/officeDocument/2006/relationships/customXml" Target="../ink/ink10.xml" /><Relationship Id="rId2" Type="http://schemas.openxmlformats.org/officeDocument/2006/relationships/customXml" Target="../ink/ink1.xml" /><Relationship Id="rId16" Type="http://schemas.openxmlformats.org/officeDocument/2006/relationships/image" Target="../media/image6.png" /><Relationship Id="rId1" Type="http://schemas.openxmlformats.org/officeDocument/2006/relationships/slideLayout" Target="../slideLayouts/slideLayout2.xml" /><Relationship Id="rId6" Type="http://schemas.openxmlformats.org/officeDocument/2006/relationships/customXml" Target="../ink/ink3.xml" /><Relationship Id="rId11" Type="http://schemas.openxmlformats.org/officeDocument/2006/relationships/customXml" Target="../ink/ink6.xml" /><Relationship Id="rId5" Type="http://schemas.openxmlformats.org/officeDocument/2006/relationships/image" Target="../media/image2.png" /><Relationship Id="rId15" Type="http://schemas.openxmlformats.org/officeDocument/2006/relationships/customXml" Target="../ink/ink9.xml" /><Relationship Id="rId10" Type="http://schemas.openxmlformats.org/officeDocument/2006/relationships/customXml" Target="../ink/ink5.xml" /><Relationship Id="rId19" Type="http://schemas.openxmlformats.org/officeDocument/2006/relationships/customXml" Target="../ink/ink11.xml" /><Relationship Id="rId4" Type="http://schemas.openxmlformats.org/officeDocument/2006/relationships/customXml" Target="../ink/ink2.xml" /><Relationship Id="rId9" Type="http://schemas.openxmlformats.org/officeDocument/2006/relationships/image" Target="../media/image4.png" /><Relationship Id="rId14" Type="http://schemas.openxmlformats.org/officeDocument/2006/relationships/customXml" Target="../ink/ink8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 /><Relationship Id="rId13" Type="http://schemas.openxmlformats.org/officeDocument/2006/relationships/customXml" Target="../ink/ink19.xml" /><Relationship Id="rId18" Type="http://schemas.openxmlformats.org/officeDocument/2006/relationships/image" Target="../media/image11.png" /><Relationship Id="rId3" Type="http://schemas.openxmlformats.org/officeDocument/2006/relationships/image" Target="../media/image8.png" /><Relationship Id="rId7" Type="http://schemas.openxmlformats.org/officeDocument/2006/relationships/image" Target="../media/image4.png" /><Relationship Id="rId12" Type="http://schemas.openxmlformats.org/officeDocument/2006/relationships/customXml" Target="../ink/ink18.xml" /><Relationship Id="rId17" Type="http://schemas.openxmlformats.org/officeDocument/2006/relationships/customXml" Target="../ink/ink21.xml" /><Relationship Id="rId2" Type="http://schemas.openxmlformats.org/officeDocument/2006/relationships/customXml" Target="../ink/ink12.xml" /><Relationship Id="rId16" Type="http://schemas.openxmlformats.org/officeDocument/2006/relationships/image" Target="../media/image10.png" /><Relationship Id="rId1" Type="http://schemas.openxmlformats.org/officeDocument/2006/relationships/slideLayout" Target="../slideLayouts/slideLayout2.xml" /><Relationship Id="rId6" Type="http://schemas.openxmlformats.org/officeDocument/2006/relationships/customXml" Target="../ink/ink14.xml" /><Relationship Id="rId11" Type="http://schemas.openxmlformats.org/officeDocument/2006/relationships/customXml" Target="../ink/ink17.xml" /><Relationship Id="rId5" Type="http://schemas.openxmlformats.org/officeDocument/2006/relationships/image" Target="../media/image7.png" /><Relationship Id="rId15" Type="http://schemas.openxmlformats.org/officeDocument/2006/relationships/customXml" Target="../ink/ink20.xml" /><Relationship Id="rId10" Type="http://schemas.openxmlformats.org/officeDocument/2006/relationships/customXml" Target="../ink/ink16.xml" /><Relationship Id="rId4" Type="http://schemas.openxmlformats.org/officeDocument/2006/relationships/customXml" Target="../ink/ink13.xml" /><Relationship Id="rId9" Type="http://schemas.openxmlformats.org/officeDocument/2006/relationships/image" Target="../media/image5.png" /><Relationship Id="rId14" Type="http://schemas.openxmlformats.org/officeDocument/2006/relationships/image" Target="../media/image9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 /><Relationship Id="rId13" Type="http://schemas.openxmlformats.org/officeDocument/2006/relationships/customXml" Target="../ink/ink28.xml" /><Relationship Id="rId3" Type="http://schemas.openxmlformats.org/officeDocument/2006/relationships/image" Target="../media/image4.png" /><Relationship Id="rId7" Type="http://schemas.openxmlformats.org/officeDocument/2006/relationships/image" Target="../media/image12.png" /><Relationship Id="rId12" Type="http://schemas.openxmlformats.org/officeDocument/2006/relationships/customXml" Target="../ink/ink27.xml" /><Relationship Id="rId17" Type="http://schemas.openxmlformats.org/officeDocument/2006/relationships/customXml" Target="../ink/ink31.xml" /><Relationship Id="rId2" Type="http://schemas.openxmlformats.org/officeDocument/2006/relationships/customXml" Target="../ink/ink22.xml" /><Relationship Id="rId16" Type="http://schemas.openxmlformats.org/officeDocument/2006/relationships/customXml" Target="../ink/ink30.xml" /><Relationship Id="rId1" Type="http://schemas.openxmlformats.org/officeDocument/2006/relationships/slideLayout" Target="../slideLayouts/slideLayout2.xml" /><Relationship Id="rId6" Type="http://schemas.openxmlformats.org/officeDocument/2006/relationships/customXml" Target="../ink/ink24.xml" /><Relationship Id="rId11" Type="http://schemas.openxmlformats.org/officeDocument/2006/relationships/image" Target="../media/image14.png" /><Relationship Id="rId5" Type="http://schemas.openxmlformats.org/officeDocument/2006/relationships/image" Target="../media/image7.png" /><Relationship Id="rId15" Type="http://schemas.openxmlformats.org/officeDocument/2006/relationships/image" Target="../media/image15.png" /><Relationship Id="rId10" Type="http://schemas.openxmlformats.org/officeDocument/2006/relationships/customXml" Target="../ink/ink26.xml" /><Relationship Id="rId4" Type="http://schemas.openxmlformats.org/officeDocument/2006/relationships/customXml" Target="../ink/ink23.xml" /><Relationship Id="rId9" Type="http://schemas.openxmlformats.org/officeDocument/2006/relationships/image" Target="../media/image13.png" /><Relationship Id="rId14" Type="http://schemas.openxmlformats.org/officeDocument/2006/relationships/customXml" Target="../ink/ink29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 /><Relationship Id="rId2" Type="http://schemas.openxmlformats.org/officeDocument/2006/relationships/customXml" Target="../ink/ink32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4.png" /><Relationship Id="rId4" Type="http://schemas.openxmlformats.org/officeDocument/2006/relationships/customXml" Target="../ink/ink3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 /><Relationship Id="rId7" Type="http://schemas.openxmlformats.org/officeDocument/2006/relationships/image" Target="../media/image19.png" /><Relationship Id="rId2" Type="http://schemas.openxmlformats.org/officeDocument/2006/relationships/customXml" Target="../ink/ink34.xml" /><Relationship Id="rId1" Type="http://schemas.openxmlformats.org/officeDocument/2006/relationships/slideLayout" Target="../slideLayouts/slideLayout2.xml" /><Relationship Id="rId6" Type="http://schemas.openxmlformats.org/officeDocument/2006/relationships/customXml" Target="../ink/ink36.xml" /><Relationship Id="rId5" Type="http://schemas.openxmlformats.org/officeDocument/2006/relationships/image" Target="../media/image18.png" /><Relationship Id="rId4" Type="http://schemas.openxmlformats.org/officeDocument/2006/relationships/customXml" Target="../ink/ink3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E84D4A-4010-8D43-8B8A-928BC31232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Procéder de séparation fait par Benjamin 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8890BE-52D1-F54C-9253-E1920CC476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46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5AD5A5-8353-7E4E-A2C6-C77CE77C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 sédimentation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610F-155A-7F4F-8A7F-65C5DF418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     </a:t>
            </a:r>
          </a:p>
          <a:p>
            <a:r>
              <a:rPr lang="en-US"/>
              <a:t>                          laisse reposer                                                 </a:t>
            </a:r>
            <a:endParaRPr lang="fr-FR"/>
          </a:p>
        </p:txBody>
      </p:sp>
      <p:sp>
        <p:nvSpPr>
          <p:cNvPr id="4" name="Cylindre 3">
            <a:extLst>
              <a:ext uri="{FF2B5EF4-FFF2-40B4-BE49-F238E27FC236}">
                <a16:creationId xmlns:a16="http://schemas.microsoft.com/office/drawing/2014/main" id="{05192ABC-9EAE-7B40-A893-4BDC4A82C390}"/>
              </a:ext>
            </a:extLst>
          </p:cNvPr>
          <p:cNvSpPr/>
          <p:nvPr/>
        </p:nvSpPr>
        <p:spPr>
          <a:xfrm>
            <a:off x="1245338" y="1933744"/>
            <a:ext cx="1828800" cy="243230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9C3551CF-1730-9C4E-AC6E-AEAE8048C590}"/>
                  </a:ext>
                </a:extLst>
              </p14:cNvPr>
              <p14:cNvContentPartPr/>
              <p14:nvPr/>
            </p14:nvContentPartPr>
            <p14:xfrm>
              <a:off x="1249267" y="3245752"/>
              <a:ext cx="1811880" cy="23544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9C3551CF-1730-9C4E-AC6E-AEAE8048C5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0627" y="3237112"/>
                <a:ext cx="182952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3075425A-653E-0F4C-A557-546C87BCF3B0}"/>
                  </a:ext>
                </a:extLst>
              </p14:cNvPr>
              <p14:cNvContentPartPr/>
              <p14:nvPr/>
            </p14:nvContentPartPr>
            <p14:xfrm>
              <a:off x="1453027" y="3621952"/>
              <a:ext cx="360" cy="36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3075425A-653E-0F4C-A557-546C87BCF3B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99027" y="3513952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3D616292-6F97-6243-8266-5F58E407CA31}"/>
                  </a:ext>
                </a:extLst>
              </p14:cNvPr>
              <p14:cNvContentPartPr/>
              <p14:nvPr/>
            </p14:nvContentPartPr>
            <p14:xfrm>
              <a:off x="2665507" y="3656152"/>
              <a:ext cx="360" cy="36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3D616292-6F97-6243-8266-5F58E407CA3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11867" y="3548512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9AB49C9F-44EE-574B-AF9B-D3641EBE01BA}"/>
                  </a:ext>
                </a:extLst>
              </p14:cNvPr>
              <p14:cNvContentPartPr/>
              <p14:nvPr/>
            </p14:nvContentPartPr>
            <p14:xfrm>
              <a:off x="1933267" y="3913552"/>
              <a:ext cx="360" cy="36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9AB49C9F-44EE-574B-AF9B-D3641EBE01B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43627" y="382355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Encre 9">
                <a:extLst>
                  <a:ext uri="{FF2B5EF4-FFF2-40B4-BE49-F238E27FC236}">
                    <a16:creationId xmlns:a16="http://schemas.microsoft.com/office/drawing/2014/main" id="{A11F6B6A-6723-0C47-BF51-C5D446565424}"/>
                  </a:ext>
                </a:extLst>
              </p14:cNvPr>
              <p14:cNvContentPartPr/>
              <p14:nvPr/>
            </p14:nvContentPartPr>
            <p14:xfrm>
              <a:off x="3764227" y="1986472"/>
              <a:ext cx="360" cy="360"/>
            </p14:xfrm>
          </p:contentPart>
        </mc:Choice>
        <mc:Fallback>
          <p:pic>
            <p:nvPicPr>
              <p:cNvPr id="10" name="Encre 9">
                <a:extLst>
                  <a:ext uri="{FF2B5EF4-FFF2-40B4-BE49-F238E27FC236}">
                    <a16:creationId xmlns:a16="http://schemas.microsoft.com/office/drawing/2014/main" id="{A11F6B6A-6723-0C47-BF51-C5D44656542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74587" y="189647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Encre 10">
                <a:extLst>
                  <a:ext uri="{FF2B5EF4-FFF2-40B4-BE49-F238E27FC236}">
                    <a16:creationId xmlns:a16="http://schemas.microsoft.com/office/drawing/2014/main" id="{8499B10D-77CA-1140-BA69-043C5D931A26}"/>
                  </a:ext>
                </a:extLst>
              </p14:cNvPr>
              <p14:cNvContentPartPr/>
              <p14:nvPr/>
            </p14:nvContentPartPr>
            <p14:xfrm>
              <a:off x="3813187" y="2104912"/>
              <a:ext cx="360" cy="360"/>
            </p14:xfrm>
          </p:contentPart>
        </mc:Choice>
        <mc:Fallback>
          <p:pic>
            <p:nvPicPr>
              <p:cNvPr id="11" name="Encre 10">
                <a:extLst>
                  <a:ext uri="{FF2B5EF4-FFF2-40B4-BE49-F238E27FC236}">
                    <a16:creationId xmlns:a16="http://schemas.microsoft.com/office/drawing/2014/main" id="{8499B10D-77CA-1140-BA69-043C5D931A2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23547" y="2014912"/>
                <a:ext cx="180000" cy="180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Cylindre 12">
            <a:extLst>
              <a:ext uri="{FF2B5EF4-FFF2-40B4-BE49-F238E27FC236}">
                <a16:creationId xmlns:a16="http://schemas.microsoft.com/office/drawing/2014/main" id="{8D4D9789-1392-E948-9D52-C7A2C8093DFB}"/>
              </a:ext>
            </a:extLst>
          </p:cNvPr>
          <p:cNvSpPr/>
          <p:nvPr/>
        </p:nvSpPr>
        <p:spPr>
          <a:xfrm>
            <a:off x="6598615" y="1986472"/>
            <a:ext cx="1828800" cy="243230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DC3DC923-13B4-AE40-8880-806F2203AFB9}"/>
                  </a:ext>
                </a:extLst>
              </p14:cNvPr>
              <p14:cNvContentPartPr/>
              <p14:nvPr/>
            </p14:nvContentPartPr>
            <p14:xfrm>
              <a:off x="7106107" y="3501352"/>
              <a:ext cx="360" cy="360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DC3DC923-13B4-AE40-8880-806F2203AFB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016107" y="341135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Encre 14">
                <a:extLst>
                  <a:ext uri="{FF2B5EF4-FFF2-40B4-BE49-F238E27FC236}">
                    <a16:creationId xmlns:a16="http://schemas.microsoft.com/office/drawing/2014/main" id="{4279FE39-8DCC-2348-9934-6437FC18856B}"/>
                  </a:ext>
                </a:extLst>
              </p14:cNvPr>
              <p14:cNvContentPartPr/>
              <p14:nvPr/>
            </p14:nvContentPartPr>
            <p14:xfrm>
              <a:off x="7957507" y="3721312"/>
              <a:ext cx="360" cy="360"/>
            </p14:xfrm>
          </p:contentPart>
        </mc:Choice>
        <mc:Fallback>
          <p:pic>
            <p:nvPicPr>
              <p:cNvPr id="15" name="Encre 14">
                <a:extLst>
                  <a:ext uri="{FF2B5EF4-FFF2-40B4-BE49-F238E27FC236}">
                    <a16:creationId xmlns:a16="http://schemas.microsoft.com/office/drawing/2014/main" id="{4279FE39-8DCC-2348-9934-6437FC18856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67867" y="363167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5AD5FAF4-6763-1549-9265-EFFF687B9B2B}"/>
                  </a:ext>
                </a:extLst>
              </p14:cNvPr>
              <p14:cNvContentPartPr/>
              <p14:nvPr/>
            </p14:nvContentPartPr>
            <p14:xfrm>
              <a:off x="6611827" y="3176992"/>
              <a:ext cx="1825200" cy="232200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5AD5FAF4-6763-1549-9265-EFFF687B9B2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594187" y="3159352"/>
                <a:ext cx="186084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142CEAEB-F66D-F242-B7E0-4FECBB699D65}"/>
                  </a:ext>
                </a:extLst>
              </p14:cNvPr>
              <p14:cNvContentPartPr/>
              <p14:nvPr/>
            </p14:nvContentPartPr>
            <p14:xfrm>
              <a:off x="7576267" y="3224512"/>
              <a:ext cx="360" cy="360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142CEAEB-F66D-F242-B7E0-4FECBB699D65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486627" y="313487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ED841223-A2EE-134F-A958-E409ECEA1C0A}"/>
                  </a:ext>
                </a:extLst>
              </p14:cNvPr>
              <p14:cNvContentPartPr/>
              <p14:nvPr/>
            </p14:nvContentPartPr>
            <p14:xfrm>
              <a:off x="5586547" y="2463472"/>
              <a:ext cx="360" cy="360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ED841223-A2EE-134F-A958-E409ECEA1C0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96907" y="2373832"/>
                <a:ext cx="180000" cy="18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312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4AE5A-4327-4445-B058-D137CE010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décantation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C435BB-CAE0-C94E-BDD6-A8D1B84C0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Mélange hétérogène                   </a:t>
            </a:r>
          </a:p>
          <a:p>
            <a:r>
              <a:rPr lang="en-US"/>
              <a:t>                    </a:t>
            </a:r>
          </a:p>
          <a:p>
            <a:r>
              <a:rPr lang="en-US"/>
              <a:t>                                                  trensuider</a:t>
            </a:r>
            <a:endParaRPr lang="fr-FR"/>
          </a:p>
        </p:txBody>
      </p:sp>
      <p:sp>
        <p:nvSpPr>
          <p:cNvPr id="4" name="Cylindre 3">
            <a:extLst>
              <a:ext uri="{FF2B5EF4-FFF2-40B4-BE49-F238E27FC236}">
                <a16:creationId xmlns:a16="http://schemas.microsoft.com/office/drawing/2014/main" id="{3404BE29-DF3B-3E45-87A0-19A2E17B3B15}"/>
              </a:ext>
            </a:extLst>
          </p:cNvPr>
          <p:cNvSpPr/>
          <p:nvPr/>
        </p:nvSpPr>
        <p:spPr>
          <a:xfrm rot="2838100">
            <a:off x="2228849" y="2931340"/>
            <a:ext cx="1828800" cy="243230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F9E88121-2560-0248-8C51-CCF49824872E}"/>
                  </a:ext>
                </a:extLst>
              </p14:cNvPr>
              <p14:cNvContentPartPr/>
              <p14:nvPr/>
            </p14:nvContentPartPr>
            <p14:xfrm>
              <a:off x="2314867" y="3678112"/>
              <a:ext cx="2161080" cy="433080"/>
            </p14:xfrm>
          </p:contentPart>
        </mc:Choice>
        <mc:Fallback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F9E88121-2560-0248-8C51-CCF4982487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8227" y="3651472"/>
                <a:ext cx="2214720" cy="48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80C7C86B-3497-E942-930B-4F325937C074}"/>
                  </a:ext>
                </a:extLst>
              </p14:cNvPr>
              <p14:cNvContentPartPr/>
              <p14:nvPr/>
            </p14:nvContentPartPr>
            <p14:xfrm>
              <a:off x="4321507" y="4005352"/>
              <a:ext cx="360" cy="36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80C7C86B-3497-E942-930B-4F325937C07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31867" y="391535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94672A17-4ECA-C94E-A3D3-E8124D634D5B}"/>
                  </a:ext>
                </a:extLst>
              </p14:cNvPr>
              <p14:cNvContentPartPr/>
              <p14:nvPr/>
            </p14:nvContentPartPr>
            <p14:xfrm>
              <a:off x="3808867" y="4476952"/>
              <a:ext cx="360" cy="36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94672A17-4ECA-C94E-A3D3-E8124D634D5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19227" y="438731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4E08C4EF-9BCC-6642-87F6-270820E329E2}"/>
                  </a:ext>
                </a:extLst>
              </p14:cNvPr>
              <p14:cNvContentPartPr/>
              <p14:nvPr/>
            </p14:nvContentPartPr>
            <p14:xfrm>
              <a:off x="2656867" y="4779712"/>
              <a:ext cx="360" cy="36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4E08C4EF-9BCC-6642-87F6-270820E329E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67227" y="468971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E04F3B92-50BF-F443-B791-EF541BAE4135}"/>
                  </a:ext>
                </a:extLst>
              </p14:cNvPr>
              <p14:cNvContentPartPr/>
              <p14:nvPr/>
            </p14:nvContentPartPr>
            <p14:xfrm>
              <a:off x="3380467" y="2951272"/>
              <a:ext cx="360" cy="360"/>
            </p14:xfrm>
          </p:contentPart>
        </mc:Choice>
        <mc:Fallback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E04F3B92-50BF-F443-B791-EF541BAE413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90467" y="2861272"/>
                <a:ext cx="180000" cy="180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Cylindre 10">
            <a:extLst>
              <a:ext uri="{FF2B5EF4-FFF2-40B4-BE49-F238E27FC236}">
                <a16:creationId xmlns:a16="http://schemas.microsoft.com/office/drawing/2014/main" id="{A5FBBA86-5779-BE48-893A-F9BA09DF587C}"/>
              </a:ext>
            </a:extLst>
          </p:cNvPr>
          <p:cNvSpPr/>
          <p:nvPr/>
        </p:nvSpPr>
        <p:spPr>
          <a:xfrm>
            <a:off x="4211767" y="4425696"/>
            <a:ext cx="1828800" cy="243230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6CA03FED-0597-264D-A678-7A483D528B3E}"/>
                  </a:ext>
                </a:extLst>
              </p14:cNvPr>
              <p14:cNvContentPartPr/>
              <p14:nvPr/>
            </p14:nvContentPartPr>
            <p14:xfrm>
              <a:off x="4702747" y="5536792"/>
              <a:ext cx="360" cy="360"/>
            </p14:xfrm>
          </p:contentPart>
        </mc:Choice>
        <mc:Fallback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6CA03FED-0597-264D-A678-7A483D528B3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13107" y="544715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05374095-CFEF-CC44-BB45-2E04E684AC87}"/>
                  </a:ext>
                </a:extLst>
              </p14:cNvPr>
              <p14:cNvContentPartPr/>
              <p14:nvPr/>
            </p14:nvContentPartPr>
            <p14:xfrm>
              <a:off x="5391787" y="6295312"/>
              <a:ext cx="360" cy="360"/>
            </p14:xfrm>
          </p:contentPart>
        </mc:Choice>
        <mc:Fallback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05374095-CFEF-CC44-BB45-2E04E684AC8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01787" y="620531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776901BF-714B-5848-8262-9625C676C85A}"/>
                  </a:ext>
                </a:extLst>
              </p14:cNvPr>
              <p14:cNvContentPartPr/>
              <p14:nvPr/>
            </p14:nvContentPartPr>
            <p14:xfrm>
              <a:off x="4219627" y="5631832"/>
              <a:ext cx="2017440" cy="125280"/>
            </p14:xfrm>
          </p:contentPart>
        </mc:Choice>
        <mc:Fallback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776901BF-714B-5848-8262-9625C676C85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201627" y="5613832"/>
                <a:ext cx="2053080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7" name="Encre 17">
                <a:extLst>
                  <a:ext uri="{FF2B5EF4-FFF2-40B4-BE49-F238E27FC236}">
                    <a16:creationId xmlns:a16="http://schemas.microsoft.com/office/drawing/2014/main" id="{F2BCC805-6A78-F940-BCFA-7BDF97246432}"/>
                  </a:ext>
                </a:extLst>
              </p14:cNvPr>
              <p14:cNvContentPartPr/>
              <p14:nvPr/>
            </p14:nvContentPartPr>
            <p14:xfrm>
              <a:off x="3054667" y="2104552"/>
              <a:ext cx="360" cy="360"/>
            </p14:xfrm>
          </p:contentPart>
        </mc:Choice>
        <mc:Fallback>
          <p:pic>
            <p:nvPicPr>
              <p:cNvPr id="17" name="Encre 17">
                <a:extLst>
                  <a:ext uri="{FF2B5EF4-FFF2-40B4-BE49-F238E27FC236}">
                    <a16:creationId xmlns:a16="http://schemas.microsoft.com/office/drawing/2014/main" id="{F2BCC805-6A78-F940-BCFA-7BDF9724643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036667" y="2086552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16B7E62A-C3D0-D846-A792-7AA9600DA8D7}"/>
                  </a:ext>
                </a:extLst>
              </p14:cNvPr>
              <p14:cNvContentPartPr/>
              <p14:nvPr/>
            </p14:nvContentPartPr>
            <p14:xfrm>
              <a:off x="2174107" y="1981072"/>
              <a:ext cx="360" cy="360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16B7E62A-C3D0-D846-A792-7AA9600DA8D7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156467" y="1963432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619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464138-3B02-774E-8555-1CDE36C99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filtration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2971D3-457D-8547-BE0C-8C5509584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Cylindre 3">
            <a:extLst>
              <a:ext uri="{FF2B5EF4-FFF2-40B4-BE49-F238E27FC236}">
                <a16:creationId xmlns:a16="http://schemas.microsoft.com/office/drawing/2014/main" id="{45B3079A-09D9-E147-BBFF-232AD739712C}"/>
              </a:ext>
            </a:extLst>
          </p:cNvPr>
          <p:cNvSpPr/>
          <p:nvPr/>
        </p:nvSpPr>
        <p:spPr>
          <a:xfrm rot="5889195">
            <a:off x="1351664" y="1920452"/>
            <a:ext cx="1828800" cy="243230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ylindre 5">
            <a:extLst>
              <a:ext uri="{FF2B5EF4-FFF2-40B4-BE49-F238E27FC236}">
                <a16:creationId xmlns:a16="http://schemas.microsoft.com/office/drawing/2014/main" id="{A6FA0C10-8D6A-3047-9080-069ACF4A4F94}"/>
              </a:ext>
            </a:extLst>
          </p:cNvPr>
          <p:cNvSpPr/>
          <p:nvPr/>
        </p:nvSpPr>
        <p:spPr>
          <a:xfrm rot="21432384">
            <a:off x="3002394" y="4231536"/>
            <a:ext cx="769120" cy="243230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A977C2F2-130E-5748-823C-0E6270B1FA87}"/>
                  </a:ext>
                </a:extLst>
              </p14:cNvPr>
              <p14:cNvContentPartPr/>
              <p14:nvPr/>
            </p14:nvContentPartPr>
            <p14:xfrm>
              <a:off x="1607107" y="3446632"/>
              <a:ext cx="360" cy="36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A977C2F2-130E-5748-823C-0E6270B1FA8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7107" y="335699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7C25B329-F29D-1648-8B57-59B33169121F}"/>
                  </a:ext>
                </a:extLst>
              </p14:cNvPr>
              <p14:cNvContentPartPr/>
              <p14:nvPr/>
            </p14:nvContentPartPr>
            <p14:xfrm>
              <a:off x="2791507" y="3582712"/>
              <a:ext cx="360" cy="360"/>
            </p14:xfrm>
          </p:contentPart>
        </mc:Choice>
        <mc:Fallback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7C25B329-F29D-1648-8B57-59B33169121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01507" y="349307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Encre 12">
                <a:extLst>
                  <a:ext uri="{FF2B5EF4-FFF2-40B4-BE49-F238E27FC236}">
                    <a16:creationId xmlns:a16="http://schemas.microsoft.com/office/drawing/2014/main" id="{0E64DB61-5AEB-3142-962E-11E08F7C66FD}"/>
                  </a:ext>
                </a:extLst>
              </p14:cNvPr>
              <p14:cNvContentPartPr/>
              <p14:nvPr/>
            </p14:nvContentPartPr>
            <p14:xfrm>
              <a:off x="3246907" y="6112792"/>
              <a:ext cx="94320" cy="59760"/>
            </p14:xfrm>
          </p:contentPart>
        </mc:Choice>
        <mc:Fallback>
          <p:pic>
            <p:nvPicPr>
              <p:cNvPr id="12" name="Encre 12">
                <a:extLst>
                  <a:ext uri="{FF2B5EF4-FFF2-40B4-BE49-F238E27FC236}">
                    <a16:creationId xmlns:a16="http://schemas.microsoft.com/office/drawing/2014/main" id="{0E64DB61-5AEB-3142-962E-11E08F7C66F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11267" y="6077152"/>
                <a:ext cx="16596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Encre 15">
                <a:extLst>
                  <a:ext uri="{FF2B5EF4-FFF2-40B4-BE49-F238E27FC236}">
                    <a16:creationId xmlns:a16="http://schemas.microsoft.com/office/drawing/2014/main" id="{FC5855EB-81C0-BC43-9A40-ABF81DE63D69}"/>
                  </a:ext>
                </a:extLst>
              </p14:cNvPr>
              <p14:cNvContentPartPr/>
              <p14:nvPr/>
            </p14:nvContentPartPr>
            <p14:xfrm>
              <a:off x="3523387" y="6407992"/>
              <a:ext cx="114120" cy="30960"/>
            </p14:xfrm>
          </p:contentPart>
        </mc:Choice>
        <mc:Fallback>
          <p:pic>
            <p:nvPicPr>
              <p:cNvPr id="15" name="Encre 15">
                <a:extLst>
                  <a:ext uri="{FF2B5EF4-FFF2-40B4-BE49-F238E27FC236}">
                    <a16:creationId xmlns:a16="http://schemas.microsoft.com/office/drawing/2014/main" id="{FC5855EB-81C0-BC43-9A40-ABF81DE63D6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87387" y="6372352"/>
                <a:ext cx="18576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6338CC87-6989-5D4A-AA41-8A6B92D3C181}"/>
                  </a:ext>
                </a:extLst>
              </p14:cNvPr>
              <p14:cNvContentPartPr/>
              <p14:nvPr/>
            </p14:nvContentPartPr>
            <p14:xfrm>
              <a:off x="3371827" y="6299992"/>
              <a:ext cx="360" cy="360"/>
            </p14:xfrm>
          </p:contentPart>
        </mc:Choice>
        <mc:Fallback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6338CC87-6989-5D4A-AA41-8A6B92D3C18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36187" y="626399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7" name="Encre 16">
                <a:extLst>
                  <a:ext uri="{FF2B5EF4-FFF2-40B4-BE49-F238E27FC236}">
                    <a16:creationId xmlns:a16="http://schemas.microsoft.com/office/drawing/2014/main" id="{BDFBA237-138F-3245-96BD-C0711E790597}"/>
                  </a:ext>
                </a:extLst>
              </p14:cNvPr>
              <p14:cNvContentPartPr/>
              <p14:nvPr/>
            </p14:nvContentPartPr>
            <p14:xfrm>
              <a:off x="3282907" y="6468112"/>
              <a:ext cx="360" cy="360"/>
            </p14:xfrm>
          </p:contentPart>
        </mc:Choice>
        <mc:Fallback>
          <p:pic>
            <p:nvPicPr>
              <p:cNvPr id="17" name="Encre 16">
                <a:extLst>
                  <a:ext uri="{FF2B5EF4-FFF2-40B4-BE49-F238E27FC236}">
                    <a16:creationId xmlns:a16="http://schemas.microsoft.com/office/drawing/2014/main" id="{BDFBA237-138F-3245-96BD-C0711E79059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246907" y="643247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D0A489D1-B743-2443-AAA6-CE31FEB61C62}"/>
                  </a:ext>
                </a:extLst>
              </p14:cNvPr>
              <p14:cNvContentPartPr/>
              <p14:nvPr/>
            </p14:nvContentPartPr>
            <p14:xfrm>
              <a:off x="3587467" y="6195952"/>
              <a:ext cx="360" cy="360"/>
            </p14:xfrm>
          </p:contentPart>
        </mc:Choice>
        <mc:Fallback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D0A489D1-B743-2443-AAA6-CE31FEB61C6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551467" y="6160312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9" name="Encre 18">
                <a:extLst>
                  <a:ext uri="{FF2B5EF4-FFF2-40B4-BE49-F238E27FC236}">
                    <a16:creationId xmlns:a16="http://schemas.microsoft.com/office/drawing/2014/main" id="{5A0A5970-ECC5-1746-9E08-D524D7F01205}"/>
                  </a:ext>
                </a:extLst>
              </p14:cNvPr>
              <p14:cNvContentPartPr/>
              <p14:nvPr/>
            </p14:nvContentPartPr>
            <p14:xfrm>
              <a:off x="2681707" y="4194352"/>
              <a:ext cx="1401480" cy="153720"/>
            </p14:xfrm>
          </p:contentPart>
        </mc:Choice>
        <mc:Fallback>
          <p:pic>
            <p:nvPicPr>
              <p:cNvPr id="19" name="Encre 18">
                <a:extLst>
                  <a:ext uri="{FF2B5EF4-FFF2-40B4-BE49-F238E27FC236}">
                    <a16:creationId xmlns:a16="http://schemas.microsoft.com/office/drawing/2014/main" id="{5A0A5970-ECC5-1746-9E08-D524D7F0120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46067" y="4158712"/>
                <a:ext cx="1473120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0" name="Encre 19">
                <a:extLst>
                  <a:ext uri="{FF2B5EF4-FFF2-40B4-BE49-F238E27FC236}">
                    <a16:creationId xmlns:a16="http://schemas.microsoft.com/office/drawing/2014/main" id="{39B72157-F6C9-0049-8590-E2C0F16BBAD9}"/>
                  </a:ext>
                </a:extLst>
              </p14:cNvPr>
              <p14:cNvContentPartPr/>
              <p14:nvPr/>
            </p14:nvContentPartPr>
            <p14:xfrm>
              <a:off x="3222067" y="4310992"/>
              <a:ext cx="360" cy="360"/>
            </p14:xfrm>
          </p:contentPart>
        </mc:Choice>
        <mc:Fallback>
          <p:pic>
            <p:nvPicPr>
              <p:cNvPr id="20" name="Encre 19">
                <a:extLst>
                  <a:ext uri="{FF2B5EF4-FFF2-40B4-BE49-F238E27FC236}">
                    <a16:creationId xmlns:a16="http://schemas.microsoft.com/office/drawing/2014/main" id="{39B72157-F6C9-0049-8590-E2C0F16BBAD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32067" y="4220992"/>
                <a:ext cx="18000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A4112425-CBA1-8B48-B2E1-F27409E4327D}"/>
                  </a:ext>
                </a:extLst>
              </p14:cNvPr>
              <p14:cNvContentPartPr/>
              <p14:nvPr/>
            </p14:nvContentPartPr>
            <p14:xfrm>
              <a:off x="3612307" y="4310992"/>
              <a:ext cx="360" cy="360"/>
            </p14:xfrm>
          </p:contentPart>
        </mc:Choice>
        <mc:Fallback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A4112425-CBA1-8B48-B2E1-F27409E4327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22667" y="4220992"/>
                <a:ext cx="180000" cy="18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072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28D74-F88F-D24C-9D60-1E80F5702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4a évaporation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12E58-36F0-FF4D-A23E-CCA356804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CF4FCD7E-EA20-C741-AE6A-F294D1AC0BFA}"/>
                  </a:ext>
                </a:extLst>
              </p14:cNvPr>
              <p14:cNvContentPartPr/>
              <p14:nvPr/>
            </p14:nvContentPartPr>
            <p14:xfrm>
              <a:off x="1661467" y="4399912"/>
              <a:ext cx="1569600" cy="94500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CF4FCD7E-EA20-C741-AE6A-F294D1AC0B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1467" y="4310272"/>
                <a:ext cx="1749240" cy="112464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ylindre 4">
            <a:extLst>
              <a:ext uri="{FF2B5EF4-FFF2-40B4-BE49-F238E27FC236}">
                <a16:creationId xmlns:a16="http://schemas.microsoft.com/office/drawing/2014/main" id="{C065127D-5D1A-4142-A9BF-805D4761D199}"/>
              </a:ext>
            </a:extLst>
          </p:cNvPr>
          <p:cNvSpPr/>
          <p:nvPr/>
        </p:nvSpPr>
        <p:spPr>
          <a:xfrm>
            <a:off x="2046272" y="3791836"/>
            <a:ext cx="799989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EB705A60-85E2-4A49-B05B-DF740C5740A8}"/>
                  </a:ext>
                </a:extLst>
              </p14:cNvPr>
              <p14:cNvContentPartPr/>
              <p14:nvPr/>
            </p14:nvContentPartPr>
            <p14:xfrm>
              <a:off x="7166587" y="3611872"/>
              <a:ext cx="360" cy="36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EB705A60-85E2-4A49-B05B-DF740C5740A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30587" y="3576232"/>
                <a:ext cx="7200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Nuage 7">
            <a:extLst>
              <a:ext uri="{FF2B5EF4-FFF2-40B4-BE49-F238E27FC236}">
                <a16:creationId xmlns:a16="http://schemas.microsoft.com/office/drawing/2014/main" id="{F2ACCAD2-C504-AA4A-8157-515D053CB81A}"/>
              </a:ext>
            </a:extLst>
          </p:cNvPr>
          <p:cNvSpPr/>
          <p:nvPr/>
        </p:nvSpPr>
        <p:spPr>
          <a:xfrm rot="2012814">
            <a:off x="1531866" y="1894331"/>
            <a:ext cx="1828800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39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D7BD02-4556-4D44-A2E2-82246D927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4b distillation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E69ED8-6FB9-444D-A83A-76BDC415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E852A65D-912D-3B4A-BBFC-032F96B4C5AD}"/>
                  </a:ext>
                </a:extLst>
              </p14:cNvPr>
              <p14:cNvContentPartPr/>
              <p14:nvPr/>
            </p14:nvContentPartPr>
            <p14:xfrm>
              <a:off x="3561187" y="3510712"/>
              <a:ext cx="1799640" cy="1010880"/>
            </p14:xfrm>
          </p:contentPart>
        </mc:Choice>
        <mc:Fallback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E852A65D-912D-3B4A-BBFC-032F96B4C5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71547" y="3421072"/>
                <a:ext cx="1979280" cy="11905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Cylindre 4">
            <a:extLst>
              <a:ext uri="{FF2B5EF4-FFF2-40B4-BE49-F238E27FC236}">
                <a16:creationId xmlns:a16="http://schemas.microsoft.com/office/drawing/2014/main" id="{48363D0D-0A6D-6240-9A87-A00E43DD3044}"/>
              </a:ext>
            </a:extLst>
          </p:cNvPr>
          <p:cNvSpPr/>
          <p:nvPr/>
        </p:nvSpPr>
        <p:spPr>
          <a:xfrm>
            <a:off x="4206490" y="3085410"/>
            <a:ext cx="509034" cy="11344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48C070B1-1471-5B4A-917B-2AA2C7E6808D}"/>
                  </a:ext>
                </a:extLst>
              </p14:cNvPr>
              <p14:cNvContentPartPr/>
              <p14:nvPr/>
            </p14:nvContentPartPr>
            <p14:xfrm>
              <a:off x="4224307" y="2339632"/>
              <a:ext cx="2350440" cy="779040"/>
            </p14:xfrm>
          </p:contentPart>
        </mc:Choice>
        <mc:Fallback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48C070B1-1471-5B4A-917B-2AA2C7E6808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88667" y="2303632"/>
                <a:ext cx="2422080" cy="85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A8346F66-73EC-2749-9A1E-8D243074C39D}"/>
                  </a:ext>
                </a:extLst>
              </p14:cNvPr>
              <p14:cNvContentPartPr/>
              <p14:nvPr/>
            </p14:nvContentPartPr>
            <p14:xfrm>
              <a:off x="4708147" y="2823472"/>
              <a:ext cx="1561320" cy="616680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A8346F66-73EC-2749-9A1E-8D243074C39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72507" y="2787832"/>
                <a:ext cx="1632960" cy="68832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Cylindre 7">
            <a:extLst>
              <a:ext uri="{FF2B5EF4-FFF2-40B4-BE49-F238E27FC236}">
                <a16:creationId xmlns:a16="http://schemas.microsoft.com/office/drawing/2014/main" id="{D04E2005-146F-7D44-BCAA-38C5ECA7DECF}"/>
              </a:ext>
            </a:extLst>
          </p:cNvPr>
          <p:cNvSpPr/>
          <p:nvPr/>
        </p:nvSpPr>
        <p:spPr>
          <a:xfrm>
            <a:off x="5916775" y="3575089"/>
            <a:ext cx="1828800" cy="243230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1453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6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Procéder de séparation fait par Benjamin </vt:lpstr>
      <vt:lpstr>1 sédimentation</vt:lpstr>
      <vt:lpstr>2 décantation</vt:lpstr>
      <vt:lpstr>3 filtration</vt:lpstr>
      <vt:lpstr>4a évaporation</vt:lpstr>
      <vt:lpstr>4b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Procéder de séparation fait par Benjamin </dc:title>
  <dc:creator>blabbe07 blabbe07</dc:creator>
  <cp:lastModifiedBy>blabbe07 blabbe07</cp:lastModifiedBy>
  <cp:revision>1</cp:revision>
  <dcterms:created xsi:type="dcterms:W3CDTF">2021-12-15T16:43:06Z</dcterms:created>
  <dcterms:modified xsi:type="dcterms:W3CDTF">2021-12-15T17:01:47Z</dcterms:modified>
</cp:coreProperties>
</file>