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91572-1415-4BD2-9466-112C433AF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AF0FC2-30B6-409A-BBF3-3C441EA5E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62835F-DBCD-4A11-A6F5-E6D9D2C7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5569-6A85-4EEE-9F96-57D89CB91D8B}" type="datetimeFigureOut">
              <a:rPr lang="fr-CA" smtClean="0"/>
              <a:t>2021-02-11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3DC78E-A4C9-494E-8ED1-16280D7A8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6CD4DB-6A32-4E09-A4F1-24201DAA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9539-FA05-46B9-B28A-7160115896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533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3747F-843E-4F05-86C4-57C2421A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8C6313-FBA6-4041-9FCA-BD687C08C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DD20AD-3241-487B-9920-FDC6E3C2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5569-6A85-4EEE-9F96-57D89CB91D8B}" type="datetimeFigureOut">
              <a:rPr lang="fr-CA" smtClean="0"/>
              <a:t>2021-02-11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65C2D4-36EA-4EF6-9260-C4A6600BA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3A1CC8-9889-4437-942B-991A3438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9539-FA05-46B9-B28A-7160115896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418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2FC5B81-CD80-4090-A234-1332266AC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A10E01-605C-4233-8A84-7C5025BFC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AB6070-9586-4287-AD2D-9C4B41EB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5569-6A85-4EEE-9F96-57D89CB91D8B}" type="datetimeFigureOut">
              <a:rPr lang="fr-CA" smtClean="0"/>
              <a:t>2021-02-11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23D5A3-B164-4A10-9172-AB6E8735C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E12972-284D-45A8-BBB9-5C4B072D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9539-FA05-46B9-B28A-7160115896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416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66F7A4-EE03-4138-8E77-83E3A372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62D982-22A0-4C27-9AC1-C777D922A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75CED9-4E51-4FB9-8FA6-8BAE3B25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5569-6A85-4EEE-9F96-57D89CB91D8B}" type="datetimeFigureOut">
              <a:rPr lang="fr-CA" smtClean="0"/>
              <a:t>2021-02-11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0894F2-A7BA-4A8E-ABDC-2EAC8731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7A344F-B533-4361-B8CB-CC639666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9539-FA05-46B9-B28A-7160115896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196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3D8779-780B-473B-8169-580128F9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2E1A40-50A2-4E39-995B-68E98D6AD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12F1E7-9695-4FE3-BD16-3508F8EC3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5569-6A85-4EEE-9F96-57D89CB91D8B}" type="datetimeFigureOut">
              <a:rPr lang="fr-CA" smtClean="0"/>
              <a:t>2021-02-11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521E9A-5126-43A5-8AE9-5C7799EE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557A88-A31C-48B6-94DF-47A68ED5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9539-FA05-46B9-B28A-7160115896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079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D6A71-3AC1-4755-BDF8-E7B66EED5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A802AD-9AAA-4321-BD51-64BD10237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482347-D2B2-4FE3-97BE-60355C6AB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01D025-7775-49DB-BE65-74FA0FC8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5569-6A85-4EEE-9F96-57D89CB91D8B}" type="datetimeFigureOut">
              <a:rPr lang="fr-CA" smtClean="0"/>
              <a:t>2021-02-11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E030E1-4085-4743-A421-7A1087FE7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32A488-B1E8-4529-986A-86094946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9539-FA05-46B9-B28A-7160115896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588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B26FA4-89CF-428E-8279-A6BEF14A1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8CC3DD-DB7D-4731-A55A-B9BE8FBC3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9F6F03-6B1E-4D53-AC7E-C652376CE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28FFB0-A991-4669-BA89-77AB1C025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84E087D-E1B5-4C45-AC63-7C5CE277D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064E2A6-472B-4D71-87AF-27460EED9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5569-6A85-4EEE-9F96-57D89CB91D8B}" type="datetimeFigureOut">
              <a:rPr lang="fr-CA" smtClean="0"/>
              <a:t>2021-02-11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C06D70C-9B86-4BB6-BF04-C0FBCDEB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2A32974-792C-42CD-8792-89E1B1B1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9539-FA05-46B9-B28A-7160115896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651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9D7E8-6706-4F44-BCBD-ADDA75239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816AAD-9F44-4DAE-9AA0-89B9507C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5569-6A85-4EEE-9F96-57D89CB91D8B}" type="datetimeFigureOut">
              <a:rPr lang="fr-CA" smtClean="0"/>
              <a:t>2021-02-11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CF0D96-F0F4-4FA1-B60B-270233A3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63A17F-F42B-4A9C-B17C-460099FD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9539-FA05-46B9-B28A-7160115896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976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C920E0-2657-4A93-B65C-791F254D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5569-6A85-4EEE-9F96-57D89CB91D8B}" type="datetimeFigureOut">
              <a:rPr lang="fr-CA" smtClean="0"/>
              <a:t>2021-02-11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F6B10D-2789-471F-91ED-190CE5ACB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23FBB4-FA4A-46D6-BF11-66C8442C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9539-FA05-46B9-B28A-7160115896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795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F849FD-A0C2-4E39-BAE8-B79C3FBD3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98B070-11DC-4BCA-A82A-DF9D884D4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EA8682-2FE3-4EA1-81F0-B9C5DFC11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EB2FB1-9B3A-42D4-9EFA-B4DB896A4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5569-6A85-4EEE-9F96-57D89CB91D8B}" type="datetimeFigureOut">
              <a:rPr lang="fr-CA" smtClean="0"/>
              <a:t>2021-02-11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BAF784-9ED1-4C5C-A698-93FA57D9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9BC0BC-BF2C-4A4F-B679-959B2DAC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9539-FA05-46B9-B28A-7160115896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526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B3FEFE-6759-4E08-813A-3A14857A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297FFEE-3C82-4F81-87C7-2E0DF33CCE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81F196-9D90-430F-8592-2716E24D0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43A231-67EB-4B26-B708-67E1D59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5569-6A85-4EEE-9F96-57D89CB91D8B}" type="datetimeFigureOut">
              <a:rPr lang="fr-CA" smtClean="0"/>
              <a:t>2021-02-11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2A14A7-CE19-4C9C-8878-77908F823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18215A-742A-44C5-8B7A-375025F5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9539-FA05-46B9-B28A-7160115896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574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253543-73CC-497C-876D-D10055F0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73CE6-3929-4204-88EF-52C2946C8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2A3D47-464C-463E-BC86-DB170C84C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5569-6A85-4EEE-9F96-57D89CB91D8B}" type="datetimeFigureOut">
              <a:rPr lang="fr-CA" smtClean="0"/>
              <a:t>2021-02-11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5A7050-31A5-4944-9F31-92C791672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A80FB8-BB1E-4400-994C-085833225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69539-FA05-46B9-B28A-7160115896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735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3669E0B-112A-5A42-9706-2296220B2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C567838-9561-4156-B55B-D583C81790DB}"/>
              </a:ext>
            </a:extLst>
          </p:cNvPr>
          <p:cNvSpPr txBox="1"/>
          <p:nvPr/>
        </p:nvSpPr>
        <p:spPr>
          <a:xfrm>
            <a:off x="2389533" y="2549378"/>
            <a:ext cx="810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/>
              <a:t>Canadarm</a:t>
            </a:r>
            <a:r>
              <a:rPr lang="en-US" sz="4000"/>
              <a:t> 2</a:t>
            </a:r>
            <a:r>
              <a:rPr lang="fr-CA" sz="4000"/>
              <a:t> </a:t>
            </a:r>
            <a:r>
              <a:rPr lang="fr-CA" sz="4000" dirty="0"/>
              <a:t>fait par Benjamin </a:t>
            </a:r>
            <a:r>
              <a:rPr lang="fr-CA" sz="4000" dirty="0" err="1"/>
              <a:t>Labbé</a:t>
            </a:r>
            <a:endParaRPr lang="fr-CA" sz="4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E92443C-2CCE-4C2E-90B6-0E489BE85057}"/>
              </a:ext>
            </a:extLst>
          </p:cNvPr>
          <p:cNvSpPr txBox="1"/>
          <p:nvPr/>
        </p:nvSpPr>
        <p:spPr>
          <a:xfrm>
            <a:off x="1696278" y="3257264"/>
            <a:ext cx="6856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625ECB-2BE9-4B75-AFC2-43025D8F4055}"/>
              </a:ext>
            </a:extLst>
          </p:cNvPr>
          <p:cNvSpPr txBox="1"/>
          <p:nvPr/>
        </p:nvSpPr>
        <p:spPr>
          <a:xfrm>
            <a:off x="1696278" y="3867465"/>
            <a:ext cx="636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65530FF-5343-4EEA-BA3A-98BCCB2BD72F}"/>
              </a:ext>
            </a:extLst>
          </p:cNvPr>
          <p:cNvSpPr txBox="1"/>
          <p:nvPr/>
        </p:nvSpPr>
        <p:spPr>
          <a:xfrm>
            <a:off x="1696278" y="4724504"/>
            <a:ext cx="6361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2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3E9E767-9EDD-164E-B525-BEA122C70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434" y="2910206"/>
            <a:ext cx="5282597" cy="35217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17769E6-98BA-B349-B8C3-60E05D73A643}"/>
              </a:ext>
            </a:extLst>
          </p:cNvPr>
          <p:cNvSpPr txBox="1"/>
          <p:nvPr/>
        </p:nvSpPr>
        <p:spPr>
          <a:xfrm>
            <a:off x="218245" y="663437"/>
            <a:ext cx="58777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/>
              <a:t>Quoi? C’est un équipement externe de la station spacial international permetant de déplacer des modules et des équipement extérieure de la station.</a:t>
            </a: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91055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F3236E3-698D-BB42-97A5-962977EC86CB}"/>
              </a:ext>
            </a:extLst>
          </p:cNvPr>
          <p:cNvSpPr txBox="1"/>
          <p:nvPr/>
        </p:nvSpPr>
        <p:spPr>
          <a:xfrm>
            <a:off x="1452353" y="3061253"/>
            <a:ext cx="292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/>
              <a:t>Pays? Canada</a:t>
            </a:r>
            <a:endParaRPr lang="fr-FR" sz="28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5185B1-A652-6240-B265-6E236D832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397" y="1036535"/>
            <a:ext cx="76200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9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0DD1DAB-8AC0-9344-98DE-16B3C67E8716}"/>
              </a:ext>
            </a:extLst>
          </p:cNvPr>
          <p:cNvSpPr txBox="1"/>
          <p:nvPr/>
        </p:nvSpPr>
        <p:spPr>
          <a:xfrm>
            <a:off x="2806561" y="1669775"/>
            <a:ext cx="7828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/>
              <a:t>Agence? Station Spacial International (ISS)</a:t>
            </a:r>
            <a:endParaRPr lang="fr-FR" sz="28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7FAEB3-59F6-3140-8C2B-C5383172A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267" y="2275640"/>
            <a:ext cx="4623266" cy="434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9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67740E6-4F02-C447-AD3A-9D2E39B0967A}"/>
              </a:ext>
            </a:extLst>
          </p:cNvPr>
          <p:cNvSpPr txBox="1"/>
          <p:nvPr/>
        </p:nvSpPr>
        <p:spPr>
          <a:xfrm>
            <a:off x="5179529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AFAC2F-E084-0C49-8655-4083DADDB42E}"/>
              </a:ext>
            </a:extLst>
          </p:cNvPr>
          <p:cNvSpPr txBox="1"/>
          <p:nvPr/>
        </p:nvSpPr>
        <p:spPr>
          <a:xfrm>
            <a:off x="1663560" y="2763077"/>
            <a:ext cx="8611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/>
              <a:t>Quand? En 2001 il fait ses début à la station spacial</a:t>
            </a: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153361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CE0A3AC-8D40-7549-8CA1-DFF1C430BA04}"/>
              </a:ext>
            </a:extLst>
          </p:cNvPr>
          <p:cNvSpPr txBox="1"/>
          <p:nvPr/>
        </p:nvSpPr>
        <p:spPr>
          <a:xfrm>
            <a:off x="2160517" y="1172818"/>
            <a:ext cx="652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/>
              <a:t>Le 2 est dans les airs sur une station spacial</a:t>
            </a:r>
            <a:endParaRPr lang="fr-FR" sz="28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4811B8-8C67-4141-9614-D115F1EC3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013" y="2130875"/>
            <a:ext cx="7772400" cy="40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661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54</Words>
  <Application>Microsoft Office PowerPoint</Application>
  <PresentationFormat>Grand écran</PresentationFormat>
  <Paragraphs>5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Peggy Brousseau</dc:creator>
  <cp:lastModifiedBy>blabbe07 blabbe07</cp:lastModifiedBy>
  <cp:revision>5</cp:revision>
  <dcterms:created xsi:type="dcterms:W3CDTF">2021-02-10T13:51:32Z</dcterms:created>
  <dcterms:modified xsi:type="dcterms:W3CDTF">2021-02-11T19:26:28Z</dcterms:modified>
</cp:coreProperties>
</file>