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CA1DF2-5E39-4A13-A08C-7611B4DEA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FA86E2-212A-4A9A-B5C8-A3027814C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7962A6-7D00-41AF-AC1C-A2BEE84C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68E5-BDCB-40FD-868B-A46E6330841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903C09-A4E5-46E5-89EC-95B33E3F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39E24F-2BF6-42E0-8DA9-E066175C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9446-43C1-406E-AB18-59666587DA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81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37650-FE20-4EB9-9B0A-29AC21A66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E6381F-F3F1-45F5-9087-AD6BBAC33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497636-6023-4AA6-B634-C35935B6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68E5-BDCB-40FD-868B-A46E6330841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604DE3-B399-4243-A70C-46070B74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B3E43-2748-4345-903B-982041B4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9446-43C1-406E-AB18-59666587DA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810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79CFBB-DC2A-493D-85DB-56E18F9B4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8B088F-2ADE-4E50-86FF-EDFA0B591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DF757D-AD60-4EDE-9E81-2FAAE6B9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68E5-BDCB-40FD-868B-A46E6330841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C24092-1DB4-41DC-A019-D2B6CCBF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F80C76-9B08-4D06-AE13-9EF89F2D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9446-43C1-406E-AB18-59666587DA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107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3CD18-41B3-4C6F-BC0E-31C847E0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088B95-8467-49C6-98BB-4D943371F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0118E8-AC9C-4E4E-8C1E-FBC1A6A0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68E5-BDCB-40FD-868B-A46E6330841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20AF26-D48E-4DB6-B279-4B2E84B9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0407AB-F45A-4120-A24D-1BC4188C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9446-43C1-406E-AB18-59666587DA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284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0D592-6F59-445E-9906-1CEFE4D3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9774ED-A97E-40EB-9168-0263AB51B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5993F1-3947-4652-BEF5-8345EACB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68E5-BDCB-40FD-868B-A46E6330841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D73394-42FF-43DB-ABAC-78B4D0E7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9882D3-3C84-4FDA-B1BA-D522DF31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9446-43C1-406E-AB18-59666587DA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707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AD1DB0-D2E7-4975-A206-E89A221FB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70DC64-6F99-4E27-AAD9-561D28C92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AA017D-0D64-4A60-8241-FF69E6D66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6362C4-7E08-4360-933D-1D589568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68E5-BDCB-40FD-868B-A46E6330841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E82AF2-6A80-4953-A2BA-560A3E9A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FC2BF5-EAF7-4589-99C2-2183C6E0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9446-43C1-406E-AB18-59666587DA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042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662DA-B435-4C9E-8F81-582BF8DA6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5BF058-9DA1-4911-984B-DC4E3ED39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87B2DC-0277-465E-8A6B-4373FE9A7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C81421-735B-4B3A-B14A-5F3B49D51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1A1B18-A22F-44B7-8D41-BFE63D161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EBF2AD-2F86-4AA9-B408-FC51C8EF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68E5-BDCB-40FD-868B-A46E6330841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DEA60A5-7477-4976-9D49-997A2009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4EEB67-7A8E-4789-B672-A3340C28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9446-43C1-406E-AB18-59666587DA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607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CBF83-906F-4B16-8960-D1C74331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2C13D2-217C-4A40-8130-D8DD0C6B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68E5-BDCB-40FD-868B-A46E6330841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84D59F-3475-468E-8B5E-3516AAED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4D6436-9EF5-42C9-B57D-C1C1DC0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9446-43C1-406E-AB18-59666587DA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646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78B1AB-CF95-49B9-B430-8096E3F4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68E5-BDCB-40FD-868B-A46E6330841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11EE87B-25E1-48A2-9EA4-EABCB953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72DABB-920C-47AF-B749-7F5A087A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9446-43C1-406E-AB18-59666587DA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188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41B9DE-E497-4922-B7FE-77415FC3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8FBC21-7022-45AD-BDBC-380A2D125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BDD835-207C-4208-B373-A2E6882AB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18B6F2-3F2E-4C29-9527-2C42F518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68E5-BDCB-40FD-868B-A46E6330841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24526D-5B4E-4F41-8D16-3AA3B6AD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0FAD4D-7C29-46FD-8B94-A8B5835D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9446-43C1-406E-AB18-59666587DA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419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B706A2-B3A9-437E-A89E-E49DDC47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0F4B5F1-298B-4E29-B319-E86E447CE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F702AE-C6B4-447D-8DAC-5D09EEB8D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58BF6D-DC8D-40D3-BB23-A06FD1B0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68E5-BDCB-40FD-868B-A46E6330841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E1A3A6-6702-4CF9-9086-C1ED762B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C9DD1A-3F18-4DCF-A8DC-50EEEA49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9446-43C1-406E-AB18-59666587DA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305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FF8881-F8A6-4139-A325-7208DE17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8B33AA-BB81-4C8F-9DB4-F93239095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2DBF-6B9D-438A-8D98-BE1FD5FA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A68E5-BDCB-40FD-868B-A46E63308419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171EC4-3834-486A-870B-07D6D6D44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6C84F1-C623-4BA0-A8FB-1DCFC83FC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69446-43C1-406E-AB18-59666587DAD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06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95D979-4DBD-4272-A049-73032F9E0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877" y="-169769"/>
            <a:ext cx="9144000" cy="1769969"/>
          </a:xfrm>
        </p:spPr>
        <p:txBody>
          <a:bodyPr/>
          <a:lstStyle/>
          <a:p>
            <a:pPr algn="l"/>
            <a:r>
              <a:rPr lang="fr-CA" dirty="0"/>
              <a:t>Phénomènes fait par Charles-Antoine Bilodeau</a:t>
            </a:r>
          </a:p>
        </p:txBody>
      </p:sp>
      <p:pic>
        <p:nvPicPr>
          <p:cNvPr id="1026" name="Picture 2" descr="Perséides : Une cinquantaine d&amp;#39;étoiles filantes à l&amp;#39;heure les 11 et 12 août">
            <a:extLst>
              <a:ext uri="{FF2B5EF4-FFF2-40B4-BE49-F238E27FC236}">
                <a16:creationId xmlns:a16="http://schemas.microsoft.com/office/drawing/2014/main" id="{19AF3F63-F600-4B55-8500-D8637F255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77" y="1471106"/>
            <a:ext cx="9368958" cy="526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3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D0C6DC-8A2C-46BA-904C-A18EC0FF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Orore Boréale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54FA6A-019E-450A-8F63-09ACC4ED5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050" name="Picture 2" descr="La fois où je n&amp;#39;ai pas vu d&amp;#39;aurore boréale | La Presse">
            <a:extLst>
              <a:ext uri="{FF2B5EF4-FFF2-40B4-BE49-F238E27FC236}">
                <a16:creationId xmlns:a16="http://schemas.microsoft.com/office/drawing/2014/main" id="{F30E2FF9-66F4-4B6C-BCC1-957B1766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1825625"/>
            <a:ext cx="7361150" cy="489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9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B1F45E-C837-4F56-ABB8-EB8A8E4E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Province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05EEF3-A6B1-44BA-B107-D583C391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BFB302-DEFD-4C5F-AAD9-8BEF03A30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37" y="1900929"/>
            <a:ext cx="8620525" cy="47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9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836D1A-CE57-4C54-9397-F3E7F6CA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MRC Robert Cliche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439A2F-E81F-4425-AC24-21106D609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E1E7C0-A8A7-41D7-B340-494F27376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42" y="1825625"/>
            <a:ext cx="7796515" cy="4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6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17D22-C53F-45C1-BDDF-76FCD36C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École secondaire </a:t>
            </a:r>
            <a:r>
              <a:rPr lang="fr-CA" dirty="0" err="1"/>
              <a:t>veilleux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AE4A65-90A3-49AE-AAB5-37AF2BFF7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208C95-429B-4AD9-8761-E0DF1CE18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91" y="1825625"/>
            <a:ext cx="6016564" cy="477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488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</Words>
  <Application>Microsoft Office PowerPoint</Application>
  <PresentationFormat>Grand écran</PresentationFormat>
  <Paragraphs>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Phénomènes fait par Charles-Antoine Bilodeau</vt:lpstr>
      <vt:lpstr>Orore Boréale</vt:lpstr>
      <vt:lpstr>Province</vt:lpstr>
      <vt:lpstr>MRC Robert Cliche</vt:lpstr>
      <vt:lpstr>École secondaire veilleux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Phénomènes</dc:title>
  <dc:creator>CSBE</dc:creator>
  <cp:lastModifiedBy>CSBE</cp:lastModifiedBy>
  <cp:revision>4</cp:revision>
  <dcterms:created xsi:type="dcterms:W3CDTF">2021-09-21T17:47:56Z</dcterms:created>
  <dcterms:modified xsi:type="dcterms:W3CDTF">2021-09-21T18:09:48Z</dcterms:modified>
</cp:coreProperties>
</file>