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1FC1B-EBAC-4BE5-A049-2566A8126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6F151D-C681-4D6D-869D-0AB514DE3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ECA065-3F0A-4B02-A4B2-C1414E16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35E92-923A-465F-B217-8F79445B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F7810E-D58E-4631-B48B-EAC01ADB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235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6115D-E601-4B84-B111-09B0B8A7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0AA672-E8D3-4590-9C81-2077C0B87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F4940F-00B3-4B2A-8B49-97D05E2C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1A123-8D1B-4604-9BC4-6A2B76BB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EE21C1-3F77-4EC0-B7BD-DFBDA8E7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990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B11D20-2428-46B8-A824-30FB8E19D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B74FE8-A774-46D0-9036-C29A84863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03D232-5E58-4867-AD03-6A1EA4DB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B63D0D-AB4D-4E05-B416-E470F95B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FA7AD-DF87-4DC8-B9B2-B441C28B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283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C41A3-BE19-4F3F-86B3-0966C61F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0807F5-8517-4644-9433-8A601D8F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0B2C9-11CA-44BB-B830-FB3DC5D0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029FC-9BC9-4727-BA3E-4146E777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B65DAC-D174-492D-9357-EA696EE8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00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B3D20-78E5-430B-A31A-E508AA6C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02C2E5-E4E3-4444-AA36-597B9D9BF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E941F-EC5F-429D-B684-9DF1E3AE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5E6D58-1045-4872-9C1B-83582213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751993-F1B6-47DB-B06B-0A8E944E0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045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0F1BE-1CC2-490A-BED9-929B1E10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16CD0-287C-4A43-ACCE-C16D1D2E2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41B908-D8A9-4FBE-B3E5-646A1B954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C6A595-9064-4330-9B24-1DDA64D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C7D9E8-CDB2-44E6-B9E2-957C807B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DEE435-D746-4FDD-8B16-8784BB82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777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960A2-BD3E-4634-B4EF-9E28D68F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2483E9-34EA-4683-BC82-3DB5C5EC4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B90F89-4F5C-41C8-B169-D77DBA24A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CF154E-5035-44FF-A8B1-3A9327F22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A71F81-8D08-43F5-9A21-00D5C96B7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850C45-48EE-4041-9891-F87FCF75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46334A-0B56-42F7-AA24-E20F3CA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ED43A8-7283-4056-816F-F9911F34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0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29AD1-BBCB-4164-8316-324B2D432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95D09A-B764-4C22-A060-6FCB10BE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25294F-7415-48DF-8C76-FB154385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2B8F51-499B-44D1-BC31-6E80E383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315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6168B-3EE5-48EE-9278-F2D03294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651A49-FC0F-439A-BDA0-B19B9937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199242-3505-4833-950C-47E038D2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81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E4A89-D3BC-4B30-8664-FA8E30C5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70DFA5-3339-4F66-BFBD-ED6EC122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9FAEB4-6314-4F1B-8E88-D7811061D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32E573-F0A3-4112-99BE-59443E27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06829B-BF15-40DA-8B87-13697EC3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C44D0-E2BE-434C-893B-26131611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99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40FAB-5E77-4100-8347-0FCE748E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523043-4AC2-4F86-81B5-B8470E2F7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096D7B-3041-43B7-ADBC-121A0A903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D7F750-7B4E-4129-9B2C-0EC1534D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2A800A-8296-4819-AB72-E3C3FA918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3F8F66-8462-4887-ACFD-BA646CC7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28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AB0F11-37B2-4390-B99B-4877C008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3260BD-B922-486B-9CD7-C3F84B278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74C27-48F5-4068-829C-C9FB10823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8481-CFB9-44DF-AC15-D8CC3B2D3306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69951-446B-4BAA-A51B-3228E191A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4FC9CC-CDF8-48A2-95A0-578BE3F5D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3256-5BC5-4EB4-ADA3-E70A9E145F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529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814F60-4333-4B4C-BDE0-23A995B4B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604" y="853422"/>
            <a:ext cx="9144000" cy="1655762"/>
          </a:xfrm>
        </p:spPr>
        <p:txBody>
          <a:bodyPr/>
          <a:lstStyle/>
          <a:p>
            <a:r>
              <a:rPr lang="fr-CA" dirty="0"/>
              <a:t>Little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21B4BA-E4EB-4562-9EB7-C9C8F6FB6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604" y="1121447"/>
            <a:ext cx="9144000" cy="5128746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Little Fighter</a:t>
            </a:r>
          </a:p>
          <a:p>
            <a:r>
              <a:rPr lang="fr-CA" dirty="0"/>
              <a:t>(White Lion)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B0D090B-C52A-4700-9332-532E643ED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6061" y="105489"/>
            <a:ext cx="2135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1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C3DF4-6036-417E-891E-1225E177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F327C-DCF6-4362-AB2B-F581FF96B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978"/>
            <a:ext cx="10515600" cy="5217459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1. Alone out on the sea</a:t>
            </a:r>
          </a:p>
          <a:p>
            <a:r>
              <a:rPr lang="fr-CA" dirty="0"/>
              <a:t>2.a Fighter for peace</a:t>
            </a:r>
          </a:p>
          <a:p>
            <a:r>
              <a:rPr lang="fr-CA" dirty="0"/>
              <a:t>2.b Without weapon on your hand</a:t>
            </a:r>
          </a:p>
          <a:p>
            <a:r>
              <a:rPr lang="fr-CA" dirty="0"/>
              <a:t>3. White lion</a:t>
            </a:r>
          </a:p>
          <a:p>
            <a:r>
              <a:rPr lang="fr-CA" dirty="0"/>
              <a:t>4. Rainbow Warrior</a:t>
            </a:r>
          </a:p>
          <a:p>
            <a:r>
              <a:rPr lang="fr-CA" dirty="0"/>
              <a:t>5. Green peace</a:t>
            </a:r>
          </a:p>
          <a:p>
            <a:r>
              <a:rPr lang="fr-CA" dirty="0"/>
              <a:t>6. Explosion du Rainbow</a:t>
            </a:r>
          </a:p>
          <a:p>
            <a:r>
              <a:rPr lang="fr-CA" dirty="0"/>
              <a:t>7. Service secret français</a:t>
            </a:r>
          </a:p>
          <a:p>
            <a:r>
              <a:rPr lang="fr-CA" dirty="0"/>
              <a:t>8. France</a:t>
            </a:r>
          </a:p>
          <a:p>
            <a:r>
              <a:rPr lang="fr-CA" dirty="0"/>
              <a:t>9. Photographe est mort</a:t>
            </a:r>
          </a:p>
          <a:p>
            <a:r>
              <a:rPr lang="fr-CA" dirty="0"/>
              <a:t>10. </a:t>
            </a:r>
            <a:r>
              <a:rPr lang="fr-CA"/>
              <a:t>Nouvelle-Zélande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61925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Little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</dc:title>
  <dc:creator>CSBE</dc:creator>
  <cp:lastModifiedBy>CSBE</cp:lastModifiedBy>
  <cp:revision>4</cp:revision>
  <dcterms:created xsi:type="dcterms:W3CDTF">2021-11-12T14:10:11Z</dcterms:created>
  <dcterms:modified xsi:type="dcterms:W3CDTF">2021-11-12T14:21:59Z</dcterms:modified>
</cp:coreProperties>
</file>