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C60FB4-1D90-48F0-8054-DF127D501F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ACBCC58-56DB-4AA9-9009-FFE966981F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E457FD-E662-4123-A787-44A77F4B0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7CC6-67F2-4B96-A4C1-C0CDA81708D2}" type="datetimeFigureOut">
              <a:rPr lang="fr-CA" smtClean="0"/>
              <a:t>2021-11-15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8C8D19-F746-423F-871D-1A2B660F8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E07140-BF34-4228-A907-F276FA341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3ED0-CB83-4BD3-B904-CA2163E7C6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3092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19D212-D534-4CE5-BE3B-2AD2F417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5906341-1E42-4BBC-A0D5-8583CD16F9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06216C-E260-488E-9EE6-5FB3D10DA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7CC6-67F2-4B96-A4C1-C0CDA81708D2}" type="datetimeFigureOut">
              <a:rPr lang="fr-CA" smtClean="0"/>
              <a:t>2021-11-15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20C9C5-2BC3-462E-ABBB-F8E8A55A6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884732-A865-4C01-93C9-BD2653216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3ED0-CB83-4BD3-B904-CA2163E7C6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41988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2513244-159E-475C-BD7D-AF16E7E5B2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9AE7DDF-F4E8-4709-B746-6739BB55E3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2C5A858-573F-460B-AA00-8E2A81FAA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7CC6-67F2-4B96-A4C1-C0CDA81708D2}" type="datetimeFigureOut">
              <a:rPr lang="fr-CA" smtClean="0"/>
              <a:t>2021-11-15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44A1C9-0332-4992-90F9-8AA576670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524E7A-61E4-46BB-9AB3-6387633D3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3ED0-CB83-4BD3-B904-CA2163E7C6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9111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AB9C60-583E-4E36-B9E1-AE5E00631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F382E7-E90D-4B81-9A72-7E734AFB4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836F6B-3657-4CD9-954E-D9C5EDF88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7CC6-67F2-4B96-A4C1-C0CDA81708D2}" type="datetimeFigureOut">
              <a:rPr lang="fr-CA" smtClean="0"/>
              <a:t>2021-11-15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3527EE-7B4A-4768-B1D6-21BC5EE05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34C28-CEC9-4960-A063-41F5CF0D8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3ED0-CB83-4BD3-B904-CA2163E7C6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551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1812F3-FC69-48BD-AED7-34EA7F135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BA2332-E0D3-4E6A-98FB-9B14EB5C80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65ABA8-9D46-48BC-94A0-776A45127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7CC6-67F2-4B96-A4C1-C0CDA81708D2}" type="datetimeFigureOut">
              <a:rPr lang="fr-CA" smtClean="0"/>
              <a:t>2021-11-15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1C421D-1051-4D8F-9F4F-A77760892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97481E-B405-425F-A25F-B91D36B2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3ED0-CB83-4BD3-B904-CA2163E7C6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48518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802BA7-8CF9-409C-9C45-30C432621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0FC9CF-F412-403F-ACAD-19D5485A46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5DC7DC4-5823-4090-BFB4-7D5151C31D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14C2C08-F9BC-4621-9905-80456533E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7CC6-67F2-4B96-A4C1-C0CDA81708D2}" type="datetimeFigureOut">
              <a:rPr lang="fr-CA" smtClean="0"/>
              <a:t>2021-11-15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7169C29-88EA-40BC-9831-8AC6A9574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CE8A2CD-E5C3-4512-B45F-7DE7E7130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3ED0-CB83-4BD3-B904-CA2163E7C6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75137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93FB9A-3D00-4F48-9960-F3CF0CAE3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5ADCABC-64AF-4834-963A-C1575E07C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F99B364-28AE-48BE-B437-1E0FA655A9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4ED7F1F-D6CE-4E28-8EDF-3DDD91B7B4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0A03E8C-EBCF-43DB-9CD6-1A0AF0282F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40A0F5F-B26B-4A41-84FE-F379782EE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7CC6-67F2-4B96-A4C1-C0CDA81708D2}" type="datetimeFigureOut">
              <a:rPr lang="fr-CA" smtClean="0"/>
              <a:t>2021-11-15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98D0074-7D53-49F9-BF0B-338BE6320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6AF7F2B-2412-40D7-B4DD-A4F229869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3ED0-CB83-4BD3-B904-CA2163E7C6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45368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4D9D0A-9686-4C2D-859E-A6AA4908B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1C20507-8089-4162-9436-BBB74C7E6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7CC6-67F2-4B96-A4C1-C0CDA81708D2}" type="datetimeFigureOut">
              <a:rPr lang="fr-CA" smtClean="0"/>
              <a:t>2021-11-15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ACDA4CA-79E6-4D5E-A6F7-2FA660751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CF9D682-5F27-486E-9A60-25A76C175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3ED0-CB83-4BD3-B904-CA2163E7C6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04104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6FD26AB-A97D-404F-B8F8-34F14E8F7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7CC6-67F2-4B96-A4C1-C0CDA81708D2}" type="datetimeFigureOut">
              <a:rPr lang="fr-CA" smtClean="0"/>
              <a:t>2021-11-15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5DD1D4D-2560-4A26-A007-B338CD338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1857824-85A9-470E-88F8-266232DE7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3ED0-CB83-4BD3-B904-CA2163E7C6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01538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D4AB3B-2086-4A3C-88D6-140F86BF3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33FAC63-4DD1-452D-89FC-757F8510A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90E3B02-096C-48FF-8972-571E671A9D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105F730-F4B9-411B-8B51-65CFD81EF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7CC6-67F2-4B96-A4C1-C0CDA81708D2}" type="datetimeFigureOut">
              <a:rPr lang="fr-CA" smtClean="0"/>
              <a:t>2021-11-15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63ED72F-3204-4A36-B235-BEE852473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55E43E7-6E0A-45F5-AB7F-FD0582EF6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3ED0-CB83-4BD3-B904-CA2163E7C6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13750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6381C1-ABCC-4600-ABF8-AE2C76393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66C0F9A-F934-40B8-9338-2B8244E26D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B1B0E36-AD0B-4C5C-B0ED-BDDA614B5D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22A9343-11EE-4075-B6C6-358042310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7CC6-67F2-4B96-A4C1-C0CDA81708D2}" type="datetimeFigureOut">
              <a:rPr lang="fr-CA" smtClean="0"/>
              <a:t>2021-11-15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97F353E-FE2E-45B2-AB51-D90679A6A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0C31E1D-DF0A-4A7E-AD30-5D8F25B0B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3ED0-CB83-4BD3-B904-CA2163E7C6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48403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AA9A757-08F7-4DDD-8AB8-4AC8CD126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3937CE-C88A-4F48-83D9-B674BC784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EFFF94D-1B01-4ED3-87DB-AFA561F804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B7CC6-67F2-4B96-A4C1-C0CDA81708D2}" type="datetimeFigureOut">
              <a:rPr lang="fr-CA" smtClean="0"/>
              <a:t>2021-11-15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5D53BC-E5DD-4F29-86FD-43E91D0C8B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BAC742-DC07-4EE4-AD85-7B5AE5A062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73ED0-CB83-4BD3-B904-CA2163E7C6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48179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21EA00-DDED-4E4D-8A64-306E121E1A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Storyboard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3AB70F7-3F8D-4697-A238-AF883313D7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 Charles-Antoine Bilodeau</a:t>
            </a:r>
          </a:p>
        </p:txBody>
      </p:sp>
    </p:spTree>
    <p:extLst>
      <p:ext uri="{BB962C8B-B14F-4D97-AF65-F5344CB8AC3E}">
        <p14:creationId xmlns:p14="http://schemas.microsoft.com/office/powerpoint/2010/main" val="220703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Les plus beaux fonds d&amp;#39;écrans de téléphone Simpson – Ollow">
            <a:extLst>
              <a:ext uri="{FF2B5EF4-FFF2-40B4-BE49-F238E27FC236}">
                <a16:creationId xmlns:a16="http://schemas.microsoft.com/office/drawing/2014/main" id="{087F4D90-C68A-41C7-892C-9AFDEEB93E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0070" y="1740626"/>
            <a:ext cx="3751131" cy="4136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5F31B03-4F1D-4DC2-A648-9E2537450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254850"/>
            <a:ext cx="642515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3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Whatever</a:t>
            </a:r>
            <a:r>
              <a:rPr kumimoji="0" lang="fr-FR" altLang="fr-FR" sz="3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fr-FR" altLang="fr-FR" sz="3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you</a:t>
            </a:r>
            <a:r>
              <a:rPr kumimoji="0" lang="fr-FR" altLang="fr-FR" sz="3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fr-FR" altLang="fr-FR" sz="3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want</a:t>
            </a:r>
            <a:r>
              <a:rPr kumimoji="0" lang="fr-FR" altLang="fr-FR" sz="3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, Ill </a:t>
            </a:r>
            <a:r>
              <a:rPr kumimoji="0" lang="fr-FR" altLang="fr-FR" sz="3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give</a:t>
            </a:r>
            <a:r>
              <a:rPr kumimoji="0" lang="fr-FR" altLang="fr-FR" sz="3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fr-FR" altLang="fr-FR" sz="3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it</a:t>
            </a:r>
            <a:r>
              <a:rPr kumimoji="0" lang="fr-FR" altLang="fr-FR" sz="3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to </a:t>
            </a:r>
            <a:r>
              <a:rPr kumimoji="0" lang="fr-FR" altLang="fr-FR" sz="3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you</a:t>
            </a:r>
            <a:r>
              <a:rPr kumimoji="0" lang="fr-FR" altLang="fr-FR" sz="3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.</a:t>
            </a:r>
            <a:r>
              <a:rPr kumimoji="0" lang="fr-FR" altLang="fr-FR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3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46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D71295A9-41A8-4588-B0B6-0093C842E0B6}"/>
              </a:ext>
            </a:extLst>
          </p:cNvPr>
          <p:cNvSpPr txBox="1"/>
          <p:nvPr/>
        </p:nvSpPr>
        <p:spPr>
          <a:xfrm>
            <a:off x="4170382" y="796066"/>
            <a:ext cx="6447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000" dirty="0">
                <a:solidFill>
                  <a:srgbClr val="FF0000"/>
                </a:solidFill>
              </a:rPr>
              <a:t>The flame</a:t>
            </a:r>
          </a:p>
        </p:txBody>
      </p:sp>
      <p:pic>
        <p:nvPicPr>
          <p:cNvPr id="1026" name="Picture 2" descr="Les Simpson : Springfield existe bel et bien">
            <a:extLst>
              <a:ext uri="{FF2B5EF4-FFF2-40B4-BE49-F238E27FC236}">
                <a16:creationId xmlns:a16="http://schemas.microsoft.com/office/drawing/2014/main" id="{DFCC0588-D9D9-4496-8C25-4B90541C01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854" y="2394989"/>
            <a:ext cx="4803289" cy="3009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0647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156C8169-F260-4041-A60E-3324A6967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891" y="5422684"/>
            <a:ext cx="7393562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5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Another</a:t>
            </a:r>
            <a:r>
              <a:rPr kumimoji="0" lang="fr-FR" altLang="fr-FR" sz="2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night </a:t>
            </a:r>
            <a:r>
              <a:rPr kumimoji="0" lang="fr-FR" altLang="fr-FR" sz="25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slowly</a:t>
            </a:r>
            <a:r>
              <a:rPr kumimoji="0" lang="fr-FR" altLang="fr-FR" sz="2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closes in, And I </a:t>
            </a:r>
            <a:r>
              <a:rPr kumimoji="0" lang="fr-FR" altLang="fr-FR" sz="25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feel</a:t>
            </a:r>
            <a:r>
              <a:rPr kumimoji="0" lang="fr-FR" altLang="fr-FR" sz="2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fr-FR" altLang="fr-FR" sz="25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so</a:t>
            </a:r>
            <a:r>
              <a:rPr kumimoji="0" lang="fr-FR" altLang="fr-FR" sz="2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fr-FR" altLang="fr-FR" sz="25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lonely</a:t>
            </a:r>
            <a:r>
              <a:rPr kumimoji="0" lang="fr-FR" altLang="fr-FR" sz="2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.</a:t>
            </a:r>
            <a:r>
              <a:rPr kumimoji="0" lang="fr-FR" altLang="fr-FR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" name="Picture 2" descr="Simpson plan de maison Sims 3 | The Simpsons House plan | Casa del Los  simpsons - Architecture Maison, House (jeu les sims 3 game)">
            <a:extLst>
              <a:ext uri="{FF2B5EF4-FFF2-40B4-BE49-F238E27FC236}">
                <a16:creationId xmlns:a16="http://schemas.microsoft.com/office/drawing/2014/main" id="{B63D6A37-481E-4751-91EE-B03CF50D96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9163" y="2619375"/>
            <a:ext cx="2733675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3310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117A65B6-E7BC-438D-84D9-2776911B40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500640" y="2057988"/>
            <a:ext cx="2347976" cy="2934970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535902ED-D4CB-4377-92CB-2F748995F6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3724295"/>
            <a:ext cx="1077955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3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Touching</a:t>
            </a:r>
            <a:r>
              <a:rPr kumimoji="0" lang="fr-FR" altLang="fr-FR" sz="3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fr-FR" altLang="fr-FR" sz="3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heat</a:t>
            </a:r>
            <a:r>
              <a:rPr kumimoji="0" lang="fr-FR" altLang="fr-FR" sz="3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fr-FR" altLang="fr-FR" sz="3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freezing</a:t>
            </a:r>
            <a:r>
              <a:rPr kumimoji="0" lang="fr-FR" altLang="fr-FR" sz="3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on </a:t>
            </a:r>
            <a:r>
              <a:rPr kumimoji="0" lang="fr-FR" altLang="fr-FR" sz="3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my</a:t>
            </a:r>
            <a:r>
              <a:rPr kumimoji="0" lang="fr-FR" altLang="fr-FR" sz="3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skin, I </a:t>
            </a:r>
            <a:r>
              <a:rPr kumimoji="0" lang="fr-FR" altLang="fr-FR" sz="3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pretend</a:t>
            </a:r>
            <a:r>
              <a:rPr kumimoji="0" lang="fr-FR" altLang="fr-FR" sz="3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fr-FR" altLang="fr-FR" sz="3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you</a:t>
            </a:r>
            <a:r>
              <a:rPr kumimoji="0" lang="fr-FR" altLang="fr-FR" sz="3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fr-FR" altLang="fr-FR" sz="3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still</a:t>
            </a:r>
            <a:r>
              <a:rPr kumimoji="0" lang="fr-FR" altLang="fr-FR" sz="3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fr-FR" altLang="fr-FR" sz="3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hold</a:t>
            </a:r>
            <a:r>
              <a:rPr kumimoji="0" lang="fr-FR" altLang="fr-FR" sz="3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me.</a:t>
            </a:r>
            <a:r>
              <a:rPr kumimoji="0" lang="fr-FR" altLang="fr-FR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3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110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F25D98EB-434B-44A2-B397-B48D4B34BB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8786" y="1556078"/>
            <a:ext cx="2024417" cy="3039035"/>
          </a:xfrm>
          <a:prstGeom prst="rect">
            <a:avLst/>
          </a:prstGeom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ED97FF65-9386-4A62-B2AA-CDF0F6AF35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283210" y="4262177"/>
            <a:ext cx="562557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3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Im </a:t>
            </a:r>
            <a:r>
              <a:rPr kumimoji="0" lang="fr-FR" altLang="fr-FR" sz="3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going</a:t>
            </a:r>
            <a:r>
              <a:rPr kumimoji="0" lang="fr-FR" altLang="fr-FR" sz="3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fr-FR" altLang="fr-FR" sz="3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crazy</a:t>
            </a:r>
            <a:r>
              <a:rPr kumimoji="0" lang="fr-FR" altLang="fr-FR" sz="3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, Im </a:t>
            </a:r>
            <a:r>
              <a:rPr kumimoji="0" lang="fr-FR" altLang="fr-FR" sz="3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losing</a:t>
            </a:r>
            <a:r>
              <a:rPr kumimoji="0" lang="fr-FR" altLang="fr-FR" sz="3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fr-FR" altLang="fr-FR" sz="3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sleep</a:t>
            </a:r>
            <a:r>
              <a:rPr kumimoji="0" lang="fr-FR" altLang="fr-FR" sz="3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.</a:t>
            </a:r>
            <a:r>
              <a:rPr kumimoji="0" lang="fr-FR" altLang="fr-FR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3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092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01AF97-8812-4383-83E4-F4B8FF627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3B57C750-667F-4A73-9955-1205C5CB6A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74594" y="4292300"/>
            <a:ext cx="3527332" cy="983027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5C4A8DA0-FE8B-4D7A-B645-A34F3D5B68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1492" y="2501163"/>
            <a:ext cx="740901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3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Im in </a:t>
            </a:r>
            <a:r>
              <a:rPr kumimoji="0" lang="fr-FR" altLang="fr-FR" sz="3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too</a:t>
            </a:r>
            <a:r>
              <a:rPr kumimoji="0" lang="fr-FR" altLang="fr-FR" sz="3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far, Im in </a:t>
            </a:r>
            <a:r>
              <a:rPr kumimoji="0" lang="fr-FR" altLang="fr-FR" sz="3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way</a:t>
            </a:r>
            <a:r>
              <a:rPr kumimoji="0" lang="fr-FR" altLang="fr-FR" sz="3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fr-FR" altLang="fr-FR" sz="3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too</a:t>
            </a:r>
            <a:r>
              <a:rPr kumimoji="0" lang="fr-FR" altLang="fr-FR" sz="3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fr-FR" altLang="fr-FR" sz="3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deep</a:t>
            </a:r>
            <a:r>
              <a:rPr kumimoji="0" lang="fr-FR" altLang="fr-FR" sz="3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over </a:t>
            </a:r>
            <a:r>
              <a:rPr kumimoji="0" lang="fr-FR" altLang="fr-FR" sz="3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you</a:t>
            </a:r>
            <a:r>
              <a:rPr kumimoji="0" lang="fr-FR" altLang="fr-FR" sz="3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.</a:t>
            </a:r>
            <a:r>
              <a:rPr kumimoji="0" lang="fr-FR" altLang="fr-FR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3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468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Angry Bart Simpson (PNG) by AwesomeKela1234 on DeviantArt">
            <a:extLst>
              <a:ext uri="{FF2B5EF4-FFF2-40B4-BE49-F238E27FC236}">
                <a16:creationId xmlns:a16="http://schemas.microsoft.com/office/drawing/2014/main" id="{95F601F4-441A-4669-B1AF-EE56B43401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3281082"/>
            <a:ext cx="1419682" cy="339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>
            <a:extLst>
              <a:ext uri="{FF2B5EF4-FFF2-40B4-BE49-F238E27FC236}">
                <a16:creationId xmlns:a16="http://schemas.microsoft.com/office/drawing/2014/main" id="{E32944D9-2524-40A8-B22A-BCB9BC3B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5647" y="3429000"/>
            <a:ext cx="466986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3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I cant believe youre gone.</a:t>
            </a:r>
            <a:r>
              <a:rPr kumimoji="0" lang="fr-FR" altLang="fr-FR" sz="3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3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170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Sad Bart Simpson with a purple hoodie by EmojiFaze on DeviantArt">
            <a:extLst>
              <a:ext uri="{FF2B5EF4-FFF2-40B4-BE49-F238E27FC236}">
                <a16:creationId xmlns:a16="http://schemas.microsoft.com/office/drawing/2014/main" id="{878C322B-E29A-40BF-B14C-04AD328DDC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970606" y="2990626"/>
            <a:ext cx="205232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8713E80-681F-4140-A81D-A3257EBDBC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7007" y="3523140"/>
            <a:ext cx="621830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3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You </a:t>
            </a:r>
            <a:r>
              <a:rPr kumimoji="0" lang="fr-FR" altLang="fr-FR" sz="3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were</a:t>
            </a:r>
            <a:r>
              <a:rPr kumimoji="0" lang="fr-FR" altLang="fr-FR" sz="3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the first, </a:t>
            </a:r>
            <a:r>
              <a:rPr kumimoji="0" lang="fr-FR" altLang="fr-FR" sz="3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youll</a:t>
            </a:r>
            <a:r>
              <a:rPr kumimoji="0" lang="fr-FR" altLang="fr-FR" sz="3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fr-FR" altLang="fr-FR" sz="3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be</a:t>
            </a:r>
            <a:r>
              <a:rPr kumimoji="0" lang="fr-FR" altLang="fr-FR" sz="3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the last.</a:t>
            </a:r>
            <a:r>
              <a:rPr kumimoji="0" lang="fr-FR" altLang="fr-FR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3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618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The Top 5 Bart &amp;amp; Lisa Simpson Moments — Four Finger Discount">
            <a:extLst>
              <a:ext uri="{FF2B5EF4-FFF2-40B4-BE49-F238E27FC236}">
                <a16:creationId xmlns:a16="http://schemas.microsoft.com/office/drawing/2014/main" id="{0A57365B-F9CA-4595-A51B-39EE515821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531" y="3522601"/>
            <a:ext cx="3640861" cy="2049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596EF472-B88F-4F4D-B190-193736A83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3657" y="5833288"/>
            <a:ext cx="5846472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3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Wherever</a:t>
            </a:r>
            <a:r>
              <a:rPr kumimoji="0" lang="fr-FR" altLang="fr-FR" sz="3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fr-FR" altLang="fr-FR" sz="3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you</a:t>
            </a:r>
            <a:r>
              <a:rPr kumimoji="0" lang="fr-FR" altLang="fr-FR" sz="3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go, Ill </a:t>
            </a:r>
            <a:r>
              <a:rPr kumimoji="0" lang="fr-FR" altLang="fr-FR" sz="3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be</a:t>
            </a:r>
            <a:r>
              <a:rPr kumimoji="0" lang="fr-FR" altLang="fr-FR" sz="3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fr-FR" altLang="fr-FR" sz="3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with</a:t>
            </a:r>
            <a:r>
              <a:rPr kumimoji="0" lang="fr-FR" altLang="fr-FR" sz="3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fr-FR" altLang="fr-FR" sz="3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you</a:t>
            </a:r>
            <a:r>
              <a:rPr kumimoji="0" lang="fr-FR" altLang="fr-FR" sz="3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.</a:t>
            </a:r>
            <a:r>
              <a:rPr kumimoji="0" lang="fr-FR" altLang="fr-FR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3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0250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89</Words>
  <Application>Microsoft Office PowerPoint</Application>
  <PresentationFormat>Grand écran</PresentationFormat>
  <Paragraphs>11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Arial Unicode MS</vt:lpstr>
      <vt:lpstr>Calibri</vt:lpstr>
      <vt:lpstr>Calibri Light</vt:lpstr>
      <vt:lpstr>Thème Office</vt:lpstr>
      <vt:lpstr>Storyboard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Storyboard</dc:title>
  <dc:creator>CSBE</dc:creator>
  <cp:lastModifiedBy>CSBE</cp:lastModifiedBy>
  <cp:revision>12</cp:revision>
  <dcterms:created xsi:type="dcterms:W3CDTF">2021-11-15T18:57:48Z</dcterms:created>
  <dcterms:modified xsi:type="dcterms:W3CDTF">2021-11-15T19:38:38Z</dcterms:modified>
</cp:coreProperties>
</file>