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2" r:id="rId9"/>
    <p:sldId id="274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3D825-2587-0F4B-889E-E6C2A205F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68B913-C012-DC44-8D8A-D45F2A09B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BDCCBE-2C42-EE48-9B0C-3BF64D22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B7D16-DAF0-824B-98EC-78A78408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33E4B-56CF-E441-AFB6-3CC349B3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57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FFF22-F715-FE45-8538-DFBBA1C5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EF86A5-358B-2A42-B3C6-16FAD3B0D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46F36-DE0A-1A49-B874-96EE05B0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75EAA-FF98-BD4B-B045-2479ABD4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F5CFE6-0B78-9C47-9A55-AC945FF7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885002-976E-4847-85B5-B9EB8B400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DE9263-4BC8-D643-BBED-5BC2E7BD6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21E421-9B0B-8740-BCC4-9AD80227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B1FA1-3CC5-3F46-B597-6A25CCD8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276946-E507-814A-9AA8-7D542E86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34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10AE0-9221-E641-9FEF-C56F6A2D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CAC043-16DB-4E43-901E-F9A0B7747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F0C252-410D-3A40-8E03-00C40FE4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36301-9A92-AF4D-A0FB-8B064C2A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5C72FE-3503-3343-ABAE-B11A9E82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07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B6DD0-9AAD-A84C-9969-E21F62B7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251B63-6165-BC44-B37B-88A38E6A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57516-313A-BF41-802B-437F9FBD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A9425-A5A4-5442-9F45-2DD496AE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5B92F3-1F79-F34F-9F17-78B7F15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11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D6D63-3D70-DC4E-AC8D-19EFADB5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8A125D-1E66-F24B-9542-8F5F6DE45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2E9C6C-54BD-EE48-B5CF-FA33C8AEF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D64F7E-C51A-D343-B83C-2C51B0A5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D445B-CAFF-7E42-BEA5-2B205960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07D893-DC45-B248-B384-FA39B7C2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02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527A5-E70E-CA42-8F86-1E9FD7C1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44CBB-3191-FE4E-B6B3-B314E471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64DBA7-9467-9941-AD8C-93DF45255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B2214C-D213-6C45-89BB-2F789E1C3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192A8F-E90B-B34F-9CD7-086B240FF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21F286-310C-B54D-B4A4-C1A8FD3A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F55836-4327-0247-B755-567CCE27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713024-0A7E-C546-ADDD-2ABEF75F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1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735DC-396B-974F-9432-86DBF3C4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B9C0C8-72F6-1146-866C-7794E364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CAB289-C06E-954F-B793-1FEEDC95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B93935-AC86-A54E-BF1F-B998D8BD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4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74A5B2-77E9-F84D-B7DB-0DCB9DE8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5AD745-33B7-6345-82E4-A759A633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C3534C-CF44-C046-978D-2DCC6D46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2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9FEBC-ABC0-1749-ABB3-E6B61BC2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B55D7-BFE5-4742-83C9-38CD1E08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F9FDDB-5189-D044-B5E8-AE2A32BD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5DAA4B-2596-6442-A1F3-AD19A24E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7E901-6139-6749-A336-4BEE1A0F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E3CA5F-BF25-4149-8AAF-0701AA6B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9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702AC-9DA4-4C4B-A08E-E83B7260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35723B-6BEE-F049-9060-49FE25D54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8539C7-F648-7746-8DFD-7A7F97D05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6D42E3-60A3-3E44-A8B9-7E24740C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2990B0-573B-C04A-B552-0D5F935F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F89D2-E128-4440-851D-0AA8CC64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82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CF4BB2-25B7-184F-BBE2-5DD4BD3A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AB0F63-A780-474C-A441-9CF4C2B8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151C9-E6B0-6544-86CC-7637D78E0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AA57F-C02A-AA43-A337-A9A877BEDEF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CBB4F0-3AD9-584A-A515-F043ECB18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EFDD-3229-C343-BD9F-82A1FFE1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BE29-1025-604C-9E5C-30FEF60EF4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6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4E3A1-E1E8-8D43-A18E-2ECF7C0EF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ITSS fait par Charles-Antoine Bilodeau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3912BF-4938-1B4A-BEF5-27CD201E9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9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l’infection:asiphilis</a:t>
            </a:r>
          </a:p>
          <a:p>
            <a:r>
              <a:rPr lang="en-US"/>
              <a:t>Autre nom: Sypliphilis</a:t>
            </a:r>
          </a:p>
          <a:p>
            <a:r>
              <a:rPr lang="en-US"/>
              <a:t>Nom scientifique Treponema pallidium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monères</a:t>
            </a:r>
          </a:p>
          <a:p>
            <a:r>
              <a:rPr lang="en-US"/>
              <a:t>Traitement Antibiotique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543E1E-36B0-7F41-94AC-F7E0B553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16" y="3178471"/>
            <a:ext cx="4979663" cy="33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7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Morpion</a:t>
            </a:r>
          </a:p>
          <a:p>
            <a:r>
              <a:rPr lang="en-US"/>
              <a:t>Autre nom: Poux de pubis</a:t>
            </a:r>
          </a:p>
          <a:p>
            <a:r>
              <a:rPr lang="en-US"/>
              <a:t>Nom scientifique Phitirius pubis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Règne animaln (artropode)</a:t>
            </a:r>
          </a:p>
          <a:p>
            <a:r>
              <a:rPr lang="en-US"/>
              <a:t>Traitement Crème lotions shampoigs 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030402-D834-E644-B679-2D8CBADC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335" y="1027906"/>
            <a:ext cx="4313465" cy="3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Nom de l’infection: </a:t>
            </a:r>
            <a:r>
              <a:rPr lang="fr-CA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Papillomavirus humain</a:t>
            </a:r>
            <a:endParaRPr lang="en-US"/>
          </a:p>
          <a:p>
            <a:r>
              <a:rPr lang="en-US"/>
              <a:t>Autre nom: Condylome</a:t>
            </a:r>
          </a:p>
          <a:p>
            <a:r>
              <a:rPr lang="en-US"/>
              <a:t>Nom scientifique VPH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Virus</a:t>
            </a:r>
          </a:p>
          <a:p>
            <a:r>
              <a:rPr lang="en-US"/>
              <a:t>Traitement Cryothérapie azote liquide crème 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B466CF-EDA8-6843-A9D2-4AEA65EF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17" y="2092097"/>
            <a:ext cx="42862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Virus de L’herpès</a:t>
            </a:r>
          </a:p>
          <a:p>
            <a:r>
              <a:rPr lang="en-US"/>
              <a:t>Autre nom: Virus herpes simlex</a:t>
            </a:r>
          </a:p>
          <a:p>
            <a:r>
              <a:rPr lang="en-US"/>
              <a:t>Nom scientifique VHS-2</a:t>
            </a:r>
          </a:p>
          <a:p>
            <a:r>
              <a:rPr lang="en-US"/>
              <a:t>Mode de transmission relation génital orale anal</a:t>
            </a:r>
          </a:p>
          <a:p>
            <a:r>
              <a:rPr lang="en-US"/>
              <a:t>Classification Virus</a:t>
            </a:r>
          </a:p>
          <a:p>
            <a:r>
              <a:rPr lang="en-US"/>
              <a:t>Traitement Antiviraux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18D11E-79AE-9046-8410-4688B12B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03" y="3747625"/>
            <a:ext cx="4082361" cy="29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Vaginite </a:t>
            </a:r>
          </a:p>
          <a:p>
            <a:r>
              <a:rPr lang="en-US"/>
              <a:t>Autre nom: vaginite a levure</a:t>
            </a:r>
          </a:p>
          <a:p>
            <a:r>
              <a:rPr lang="en-US"/>
              <a:t>Nom scientifique Trichomonas vaginalis</a:t>
            </a:r>
          </a:p>
          <a:p>
            <a:r>
              <a:rPr lang="en-US"/>
              <a:t>Mode de transmission sexuellement</a:t>
            </a:r>
          </a:p>
          <a:p>
            <a:r>
              <a:rPr lang="en-US"/>
              <a:t>Classification Rne des prostistes</a:t>
            </a:r>
          </a:p>
          <a:p>
            <a:r>
              <a:rPr lang="en-US"/>
              <a:t>Traitement Antibiotique 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0108C0-12E1-044D-B468-BCF87509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036" y="2835049"/>
            <a:ext cx="2695092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hépatite b</a:t>
            </a:r>
          </a:p>
          <a:p>
            <a:r>
              <a:rPr lang="en-US"/>
              <a:t>Autre nom: Jauniste</a:t>
            </a:r>
          </a:p>
          <a:p>
            <a:r>
              <a:rPr lang="en-US"/>
              <a:t>Nom scientifique VHB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Virus</a:t>
            </a:r>
          </a:p>
          <a:p>
            <a:r>
              <a:rPr lang="en-US"/>
              <a:t>Traitement Aucun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054F39-E32C-DC4E-88D7-EFF0E8C36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758" y="2279990"/>
            <a:ext cx="2581955" cy="34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défisience humaine </a:t>
            </a:r>
          </a:p>
          <a:p>
            <a:r>
              <a:rPr lang="en-US"/>
              <a:t>Autre nom: Sida</a:t>
            </a:r>
          </a:p>
          <a:p>
            <a:r>
              <a:rPr lang="en-US"/>
              <a:t>Nom scientifique  VIH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Virus</a:t>
            </a:r>
          </a:p>
          <a:p>
            <a:r>
              <a:rPr lang="en-US"/>
              <a:t>Traitement Trithérapie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86EDE0-7196-7645-8357-509FFD88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07" y="2298245"/>
            <a:ext cx="2612572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Clamédia </a:t>
            </a:r>
          </a:p>
          <a:p>
            <a:r>
              <a:rPr lang="en-US"/>
              <a:t>Autre nom: Chlamydiose génitale</a:t>
            </a:r>
          </a:p>
          <a:p>
            <a:r>
              <a:rPr lang="en-US"/>
              <a:t>Nom scientifique Chlamydia trachomatis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règne de monères</a:t>
            </a:r>
          </a:p>
          <a:p>
            <a:r>
              <a:rPr lang="en-US"/>
              <a:t>Traitement Antibioitiques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F8E9D6-0F2C-5F48-A8D1-2446AC30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836" y="3863819"/>
            <a:ext cx="4122964" cy="23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3EE0-D3F3-C743-AEE1-50EC8B1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3F798-1F23-474D-A9B2-4CAFD399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Nom de l’infection: Chaud de pisse</a:t>
            </a:r>
          </a:p>
          <a:p>
            <a:r>
              <a:rPr lang="en-US"/>
              <a:t>Autre nom: Gonorrhée</a:t>
            </a:r>
          </a:p>
          <a:p>
            <a:r>
              <a:rPr lang="en-US"/>
              <a:t>Nom scientifique Neisseria gonorrhoeae</a:t>
            </a:r>
          </a:p>
          <a:p>
            <a:r>
              <a:rPr lang="en-US"/>
              <a:t>Mode de transmission relation sexuel</a:t>
            </a:r>
          </a:p>
          <a:p>
            <a:r>
              <a:rPr lang="en-US"/>
              <a:t>Classification monères</a:t>
            </a:r>
          </a:p>
          <a:p>
            <a:r>
              <a:rPr lang="en-US"/>
              <a:t>Traitement Antibiotique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D34DE2-8B68-6144-B359-3B149FE1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3397818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47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ITSS fait par Charles-Antoine Bilodeau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 fait par Charles-Antoine Bilodeau</dc:title>
  <dc:creator>cbilodeau63</dc:creator>
  <cp:lastModifiedBy>cbilodeau63 cbilodeau63</cp:lastModifiedBy>
  <cp:revision>2</cp:revision>
  <dcterms:created xsi:type="dcterms:W3CDTF">2021-11-24T14:21:01Z</dcterms:created>
  <dcterms:modified xsi:type="dcterms:W3CDTF">2021-11-24T19:23:49Z</dcterms:modified>
</cp:coreProperties>
</file>