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0FD23B-6307-4C6F-82D9-253505A1F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D31B40-7090-4B59-96BD-074C9A2F1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745D1-5C4B-4558-8095-6160A6A8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E4C7FD-9D88-4740-8809-31184861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14F73B-6DA3-4574-BFE4-4F886687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249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FFD17C-8400-49C6-862B-77702CAE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2A23DA-8570-4548-B39D-EEED29E42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E302AE-2603-4C1E-A405-F6F6EF5D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C64AA-0AE6-410D-8B06-57BD0C46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C47CE2-152B-4EF9-BABB-BB33A1A95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374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B7894A-8ABF-439E-AD79-A008E1CF8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CC2DA3-46E6-4E3D-8250-1DAFB7B49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5C8857-1E79-49FE-B841-AE63401D5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630DDF-2C3B-4896-B696-78B3B0516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C73021-2CDE-42BD-AD79-252CC1E1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034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12385-8926-4653-8ED0-EE663B7FF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C7679E-7FA1-4DB3-8F1E-A6E1A0D5A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200A92-177D-4E91-9F8D-C692DDBE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D1D496-BE58-48C6-8543-284A8748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23DDD5-CCA3-41B7-BC89-FF388C1B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76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7C2427-4BE5-419D-83C3-425C3309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CC5795-2190-4572-BFE0-F4A661ADC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2C7FCA-0B92-4F04-A986-2566C392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A632BC-71A6-4879-87B2-D2C5F714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3CF815-6643-4F23-960C-E91E3FD6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709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846581-4C8E-49FC-A1C8-1E65F4E6B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9B99A6-7CDE-4595-BCBF-354AD1B48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1C2F60-4E12-4A0E-8E90-F9332BB9F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6B174B-A122-443A-BD69-BBDEDAB5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AC72B4-1403-4910-A8A8-9CCE67B1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C5F570-9680-489D-BF54-7D187F7EF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646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E003F2-683B-4D72-A2B0-E106A3FFC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EE9B69-8C20-4ABB-B40F-CCFD95E73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0EDAE3-7F45-47DB-8552-57B9F6596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7B8E28-090E-43F7-B1E3-B4C61CF5D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AFFFADC-1FAF-45E7-9927-EA9351826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59562A-718D-48EE-8B7D-EDC4C2A61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E15A928-17A0-4AB7-B6C1-97831AB0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F42417-68A4-492F-AE5B-3DAD2DEB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166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AE4A72-3B84-4529-86C2-63473646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BF294B8-71A1-4550-AC91-4CB742CE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93DC8B-4FF1-4A6C-8021-C188BB0A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FBE828-752E-4CEC-8FEE-13552473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3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974C2E0-39DB-4473-B07F-B4DD8805B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C26A102-E90B-4A3C-93B8-842F3622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2654D1-1A7A-4618-AE1B-CF6B5E0A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461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F5D6AF-BC53-432A-8EFA-49B2F45CD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4AAD21-3968-49A9-A466-F00442A73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3C6189-A000-444E-9B58-823EC15DC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6F7FF4-4373-4E03-8D21-8E26D09E7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F025A6-DD9A-4500-8612-7CFDCAA2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F259F0-00B5-4B62-B1CD-6CF0F0B4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189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5A1551-FB3E-41BF-B635-452BCEDF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01163BE-3AD7-4A75-87B1-8E843957C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AD6FA19-5694-4B06-AF17-8F8EB907E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228AAB-D743-4EF5-AA33-9AE93753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2FF8FF-0EF8-4C5C-99ED-23759FF6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23B689-64BB-469A-966F-90505B1B5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103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14978D-D7E6-4A61-AB3E-04C78F874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839B5D-40F3-4B0D-AC4C-0C0DEC454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1D5478-2D2A-417F-9F6B-275359107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BEF6-D5C8-4F47-B896-50C0B01FE740}" type="datetimeFigureOut">
              <a:rPr lang="fr-CA" smtClean="0"/>
              <a:t>2021-11-12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547E6C-4874-4D2E-8548-26C5BAEA6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CA12FA-F95A-434F-A6C0-069CA122D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BC045-988B-464C-BC0D-B8D2721A27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120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8D760-5EA3-4A78-89BD-AF449D0C15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8000" b="1" dirty="0"/>
              <a:t>Little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E2BE62-3250-45E9-A705-0267FA43B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3200" dirty="0">
                <a:latin typeface="+mj-lt"/>
              </a:rPr>
              <a:t>Little fighter</a:t>
            </a:r>
          </a:p>
          <a:p>
            <a:r>
              <a:rPr lang="fr-CA" sz="3200" dirty="0">
                <a:latin typeface="+mj-lt"/>
              </a:rPr>
              <a:t>(White Lion)</a:t>
            </a:r>
          </a:p>
        </p:txBody>
      </p:sp>
    </p:spTree>
    <p:extLst>
      <p:ext uri="{BB962C8B-B14F-4D97-AF65-F5344CB8AC3E}">
        <p14:creationId xmlns:p14="http://schemas.microsoft.com/office/powerpoint/2010/main" val="184601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D9721E-BFE1-40FB-98F8-EC693AB0C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7999"/>
          </a:xfrm>
        </p:spPr>
        <p:txBody>
          <a:bodyPr/>
          <a:lstStyle/>
          <a:p>
            <a:r>
              <a:rPr lang="fr-CA" dirty="0">
                <a:latin typeface="+mj-lt"/>
              </a:rPr>
              <a:t>1. Alone out on the sea</a:t>
            </a:r>
          </a:p>
          <a:p>
            <a:r>
              <a:rPr lang="fr-CA" dirty="0">
                <a:latin typeface="+mj-lt"/>
              </a:rPr>
              <a:t>2a. Fighter for the peace</a:t>
            </a:r>
          </a:p>
          <a:p>
            <a:r>
              <a:rPr lang="fr-CA" dirty="0">
                <a:latin typeface="+mj-lt"/>
              </a:rPr>
              <a:t>2b. Without weapon on your hand</a:t>
            </a:r>
          </a:p>
          <a:p>
            <a:r>
              <a:rPr lang="fr-CA" dirty="0">
                <a:latin typeface="+mj-lt"/>
              </a:rPr>
              <a:t>3. White Lion</a:t>
            </a:r>
          </a:p>
          <a:p>
            <a:r>
              <a:rPr lang="fr-CA" dirty="0">
                <a:latin typeface="+mj-lt"/>
              </a:rPr>
              <a:t>4. Rainbow Warrior</a:t>
            </a:r>
          </a:p>
          <a:p>
            <a:r>
              <a:rPr lang="fr-CA" dirty="0">
                <a:latin typeface="+mj-lt"/>
              </a:rPr>
              <a:t>5. Green peace</a:t>
            </a:r>
          </a:p>
          <a:p>
            <a:r>
              <a:rPr lang="fr-CA" dirty="0">
                <a:latin typeface="+mj-lt"/>
              </a:rPr>
              <a:t>6. Explosion du Rainbow Warrior</a:t>
            </a:r>
          </a:p>
          <a:p>
            <a:r>
              <a:rPr lang="fr-CA" dirty="0">
                <a:latin typeface="+mj-lt"/>
              </a:rPr>
              <a:t>7. Service secret français</a:t>
            </a:r>
          </a:p>
          <a:p>
            <a:r>
              <a:rPr lang="fr-CA" dirty="0">
                <a:latin typeface="+mj-lt"/>
              </a:rPr>
              <a:t>8. Gouvernement français</a:t>
            </a:r>
          </a:p>
          <a:p>
            <a:r>
              <a:rPr lang="fr-CA" dirty="0">
                <a:latin typeface="+mj-lt"/>
              </a:rPr>
              <a:t>9. Mort d’un photographe</a:t>
            </a:r>
          </a:p>
          <a:p>
            <a:r>
              <a:rPr lang="fr-CA" dirty="0">
                <a:latin typeface="+mj-lt"/>
              </a:rPr>
              <a:t>10. Nouvelle-Zélande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33348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Little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</dc:title>
  <dc:creator>CSBE</dc:creator>
  <cp:lastModifiedBy>CSBE</cp:lastModifiedBy>
  <cp:revision>3</cp:revision>
  <dcterms:created xsi:type="dcterms:W3CDTF">2021-11-12T14:10:26Z</dcterms:created>
  <dcterms:modified xsi:type="dcterms:W3CDTF">2021-11-12T14:22:26Z</dcterms:modified>
</cp:coreProperties>
</file>