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8A2BA7-1EFD-468D-A58F-7E0C6C766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CA9699-93C4-4CA2-B972-FC0B82357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1B754-A68E-473C-833B-29F5BDC3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4606A5-66F5-465D-AAEE-52A93813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AA7907-675C-4C44-86A2-0D810576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45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57C748-2520-41AE-9EE1-A679295F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8A4FB0-9868-4727-8623-0D67E78DD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FEDAB0-FEBF-4433-A4F6-7DE89AC8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48C7AA-05AD-49A9-9CA8-263E2AE6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1359AC-F36F-4BC8-8E40-46F8826E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12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C2C3538-BB4E-4580-A59E-5F206A79D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474956-E5A9-4BD9-A157-69F016D10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B89FAF-469D-4CF8-99B6-0FD1DA9D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458253-52ED-4EDD-A42E-53102CBB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B50320-3E6D-4A54-929D-9DC71C94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826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43D046-A20A-47D8-90E9-51A5D8679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66023E-FD4A-4EAF-849D-DE9F20465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58838D-9400-4098-863B-CD04FF5D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72B97F-3D7E-4C22-9C8D-F07B8BD32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C779F-5622-4992-AD9A-EC07BAE5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390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AB3C3-45F7-4C5F-97A2-8D1E55D15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D0A490-38C6-4BD6-97AC-BB3146927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2B2F2-C954-44E3-B9C3-EFD7609D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A368E4-C62E-44D2-B965-D1E623D1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68F02-9CA4-483F-8D09-994E6FD0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592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B96C-9BE8-474C-9F8C-0DE6EA2F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B0DEB-FF7B-4C61-B84F-577FDB50B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68CA6E-05EC-48F8-AB26-C298A1E50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35A71D-FF7E-4CAC-B8A9-E1EE3422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9DBFC6-0065-4FF6-9675-525D7D59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138DDC-DB1D-4F97-9BD9-532340F7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408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6FF3C-F4A4-4E97-A257-01BE1233E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1ABCA4-3C22-496E-9A53-6A216F408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FE81BBD-559B-4F24-B804-25740F992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77E697-AAD1-4F43-9CB3-8E038BEE05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7BCBF1-3EB3-452A-920C-902C2CC8AA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41CDB7-6ACF-487F-A360-C1DE7FF24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C68876-FDDC-4FC3-B68A-08DF77505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9123C2-761C-4ADE-A64A-481F33FD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224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B364E1-6F6E-4C8A-89EC-4112C6F90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CE681B-B69A-41B1-80FC-B0B6D62E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2FA531-E482-4050-B1F0-7A2BB460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3210C0-5CFE-435E-91ED-3D687D37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607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AA1CF8-6107-4877-8EF9-C725A33C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1F356AB-6797-4E00-B806-360AA6E0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603681-35A7-439D-BA3F-A2E87EE8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524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6B3050-AA3B-4930-B37B-45797E17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33F045-9851-4FFB-A599-2CC951796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B37B0D-4C22-4347-A826-3A0E42553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F6FC9E-6E89-42B5-A393-C666D61C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2C78DA-AE01-4E1A-9D54-564A5743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439196-DF44-4340-86D0-670429E6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36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64FABC-083F-4536-92F5-24463B98F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949A62-D346-416B-A237-37846E92E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53BC65-258D-4F5A-816C-4527AE5F2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25F216-FD75-4AE4-B031-4F094A9E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A48733-FD7C-43A8-B7AA-FDA8E665D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EC2AF0-31EE-4427-B1B0-4FCF2A1D9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011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C4723C-C093-4096-B4B3-38B4E3E0D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E96393-43CE-496E-86E0-D42B37329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16509F-B472-4AB4-8914-F0C90108A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AC19-86D5-44D8-AC63-6A579143F2EC}" type="datetimeFigureOut">
              <a:rPr lang="fr-CA" smtClean="0"/>
              <a:t>2021-09-21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B0413-BFE3-4703-9CDD-EAEC19F1F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DF89DB-0377-4427-A52B-0B6CF0F4B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DFAD7-1B26-45FC-B238-205F9C87885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151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A1E3E-C809-4BF6-BCA8-FFD852AF8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501A43-6134-4B36-B707-9A810ED71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Clarence Gravel</a:t>
            </a:r>
          </a:p>
        </p:txBody>
      </p:sp>
    </p:spTree>
    <p:extLst>
      <p:ext uri="{BB962C8B-B14F-4D97-AF65-F5344CB8AC3E}">
        <p14:creationId xmlns:p14="http://schemas.microsoft.com/office/powerpoint/2010/main" val="122065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95CB9-90BF-4202-A23F-73CE3A77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4174E2B-41CD-4CAF-A6E0-B67D37AE3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9980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Phénomènes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</dc:title>
  <dc:creator>CSBE</dc:creator>
  <cp:lastModifiedBy>CSBE</cp:lastModifiedBy>
  <cp:revision>3</cp:revision>
  <dcterms:created xsi:type="dcterms:W3CDTF">2021-09-21T17:47:54Z</dcterms:created>
  <dcterms:modified xsi:type="dcterms:W3CDTF">2021-09-21T18:11:27Z</dcterms:modified>
</cp:coreProperties>
</file>