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16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9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507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510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80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811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220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42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7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435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19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9CF2-7B4C-4CF5-B40D-B0EDE3317C5B}" type="datetimeFigureOut">
              <a:rPr lang="fr-CA" smtClean="0"/>
              <a:t>2021-04-01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E419-CDB7-467E-829A-A26C8D93C8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204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kewonder.com/dashs-neighborhood/" TargetMode="External"/><Relationship Id="rId2" Type="http://schemas.openxmlformats.org/officeDocument/2006/relationships/hyperlink" Target="https://www.aquops.qc.ca/atelier/2403-c60-dash-en-classe-et-en-virtu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Colloque </a:t>
            </a:r>
            <a:r>
              <a:rPr lang="fr-CA" dirty="0" err="1" smtClean="0"/>
              <a:t>aquops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444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06400"/>
            <a:ext cx="10515600" cy="1325563"/>
          </a:xfrm>
        </p:spPr>
        <p:txBody>
          <a:bodyPr/>
          <a:lstStyle/>
          <a:p>
            <a:r>
              <a:rPr lang="fr-CA" dirty="0" smtClean="0"/>
              <a:t>2403                  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752" y="1825625"/>
            <a:ext cx="11052048" cy="4351338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fr-CA" sz="1800" dirty="0" smtClean="0">
                <a:solidFill>
                  <a:srgbClr val="4A4A4A"/>
                </a:solidFill>
                <a:latin typeface="Merriweather"/>
              </a:rPr>
              <a:t>Image                                                            </a:t>
            </a:r>
          </a:p>
          <a:p>
            <a:pPr algn="just" fontAlgn="base"/>
            <a:r>
              <a:rPr lang="fr-CA" sz="1800" dirty="0" smtClean="0">
                <a:solidFill>
                  <a:srgbClr val="4A4A4A"/>
                </a:solidFill>
                <a:latin typeface="Merriweather"/>
              </a:rPr>
              <a:t>Présentateur : Marc – André Carron</a:t>
            </a:r>
            <a:endParaRPr lang="fr-CA" sz="1800" dirty="0">
              <a:solidFill>
                <a:srgbClr val="4A4A4A"/>
              </a:solidFill>
              <a:latin typeface="Merriweather"/>
            </a:endParaRPr>
          </a:p>
          <a:p>
            <a:pPr algn="just" fontAlgn="base"/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Résumé :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ClassConnect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offre un accès au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Dash’s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Neighborhood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dans lequel vos élèves pourront programmer un robot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Dash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avec du vrai code, de vrais défis, mais dans un environnement virtuel. Parfait pour faire de la robotique à distance. De retour en classe,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ClassConnect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vous permet de connecter tous vos robots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Dash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 et Dot réels et de suivre la progression de chaque équipe lors des défis proposés dans l’application </a:t>
            </a:r>
            <a:r>
              <a:rPr lang="fr-CA" sz="1800" b="0" i="0" dirty="0" err="1" smtClean="0">
                <a:solidFill>
                  <a:srgbClr val="4A4A4A"/>
                </a:solidFill>
                <a:effectLst/>
                <a:latin typeface="Merriweather"/>
              </a:rPr>
              <a:t>Blockly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. Venez assister à une démonstration en direct de notre laboratoire créatif</a:t>
            </a:r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.</a:t>
            </a:r>
          </a:p>
          <a:p>
            <a:pPr algn="just" fontAlgn="base"/>
            <a:r>
              <a:rPr lang="fr-CA" sz="1800" b="0" i="0" dirty="0" smtClean="0">
                <a:solidFill>
                  <a:srgbClr val="4A4A4A"/>
                </a:solidFill>
                <a:effectLst/>
                <a:latin typeface="Merriweather"/>
              </a:rPr>
              <a:t>Appréciation: Ça a l’air amusant et intéressant</a:t>
            </a:r>
          </a:p>
          <a:p>
            <a:pPr algn="just" fontAlgn="base"/>
            <a:r>
              <a:rPr lang="fr-CA" sz="1800" dirty="0">
                <a:solidFill>
                  <a:srgbClr val="4A4A4A"/>
                </a:solidFill>
                <a:latin typeface="Merriweather"/>
              </a:rPr>
              <a:t>Site web: </a:t>
            </a:r>
            <a:r>
              <a:rPr lang="fr-CA" sz="1800" dirty="0">
                <a:solidFill>
                  <a:srgbClr val="4A4A4A"/>
                </a:solidFill>
                <a:latin typeface="Merriweather"/>
                <a:hlinkClick r:id="rId2"/>
              </a:rPr>
              <a:t>https://www.aquops.qc.ca/atelier/2403-c60-dash-en-classe-et-en-virtuel</a:t>
            </a:r>
            <a:r>
              <a:rPr lang="fr-CA" sz="1800" dirty="0" smtClean="0">
                <a:solidFill>
                  <a:srgbClr val="4A4A4A"/>
                </a:solidFill>
                <a:latin typeface="Merriweather"/>
                <a:hlinkClick r:id="rId2"/>
              </a:rPr>
              <a:t>/</a:t>
            </a:r>
            <a:r>
              <a:rPr lang="fr-CA" sz="1800" dirty="0" smtClean="0">
                <a:solidFill>
                  <a:srgbClr val="4A4A4A"/>
                </a:solidFill>
                <a:latin typeface="Merriweather"/>
              </a:rPr>
              <a:t>    </a:t>
            </a:r>
          </a:p>
          <a:p>
            <a:pPr algn="just" fontAlgn="base"/>
            <a:r>
              <a:rPr lang="fr-CA" sz="1800" dirty="0">
                <a:solidFill>
                  <a:srgbClr val="4A4A4A"/>
                </a:solidFill>
                <a:latin typeface="Merriweather"/>
                <a:hlinkClick r:id="rId3"/>
              </a:rPr>
              <a:t>https://www.makewonder.com/dashs-neighborhood</a:t>
            </a:r>
            <a:r>
              <a:rPr lang="fr-CA" sz="1800" dirty="0" smtClean="0">
                <a:solidFill>
                  <a:srgbClr val="4A4A4A"/>
                </a:solidFill>
                <a:latin typeface="Merriweather"/>
                <a:hlinkClick r:id="rId3"/>
              </a:rPr>
              <a:t>/</a:t>
            </a:r>
            <a:r>
              <a:rPr lang="fr-CA" sz="1800" dirty="0" smtClean="0">
                <a:solidFill>
                  <a:srgbClr val="4A4A4A"/>
                </a:solidFill>
                <a:latin typeface="Merriweather"/>
              </a:rPr>
              <a:t>    </a:t>
            </a:r>
            <a:endParaRPr lang="fr-CA" sz="1800" b="0" i="0" dirty="0" smtClean="0">
              <a:solidFill>
                <a:srgbClr val="4A4A4A"/>
              </a:solidFill>
              <a:effectLst/>
              <a:latin typeface="Merriweather"/>
            </a:endParaRPr>
          </a:p>
          <a:p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4" name="AutoShape 2" descr="Dash's Neighborhood - Wonder Workshop - 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Dash's Neighborhood - Wonder Workshop - US"/>
          <p:cNvSpPr>
            <a:spLocks noChangeAspect="1" noChangeArrowheads="1"/>
          </p:cNvSpPr>
          <p:nvPr/>
        </p:nvSpPr>
        <p:spPr bwMode="auto">
          <a:xfrm>
            <a:off x="460375" y="7937"/>
            <a:ext cx="152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6" descr="Dash's Neighborhood - Wonder Workshop - US"/>
          <p:cNvSpPr>
            <a:spLocks noChangeAspect="1" noChangeArrowheads="1"/>
          </p:cNvSpPr>
          <p:nvPr/>
        </p:nvSpPr>
        <p:spPr bwMode="auto">
          <a:xfrm flipV="1">
            <a:off x="307975" y="312738"/>
            <a:ext cx="304800" cy="3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8" descr="Dash's Neighborhood - Wonder Workshop - 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0" name="AutoShape 28" descr="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54" name="Picture 30" descr="Kidscreen » Archive » How a robotmaker is handling COVID-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663" y="237427"/>
            <a:ext cx="294005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257" y="189667"/>
            <a:ext cx="2630398" cy="164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32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69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Merriweather</vt:lpstr>
      <vt:lpstr>Thème Office</vt:lpstr>
      <vt:lpstr>Colloque aquops</vt:lpstr>
      <vt:lpstr>2403                  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aquops</dc:title>
  <dc:creator>CSBE</dc:creator>
  <cp:lastModifiedBy>CSBE</cp:lastModifiedBy>
  <cp:revision>7</cp:revision>
  <dcterms:created xsi:type="dcterms:W3CDTF">2021-03-23T19:41:16Z</dcterms:created>
  <dcterms:modified xsi:type="dcterms:W3CDTF">2021-04-01T14:52:58Z</dcterms:modified>
</cp:coreProperties>
</file>