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0762-7E40-4061-8706-917AF737150B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ABD8-33BA-4F37-B39F-6CE42A088C5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0762-7E40-4061-8706-917AF737150B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ABD8-33BA-4F37-B39F-6CE42A088C5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0762-7E40-4061-8706-917AF737150B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ABD8-33BA-4F37-B39F-6CE42A088C5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0762-7E40-4061-8706-917AF737150B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ABD8-33BA-4F37-B39F-6CE42A088C5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0762-7E40-4061-8706-917AF737150B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ABD8-33BA-4F37-B39F-6CE42A088C5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0762-7E40-4061-8706-917AF737150B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ABD8-33BA-4F37-B39F-6CE42A088C5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0762-7E40-4061-8706-917AF737150B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ABD8-33BA-4F37-B39F-6CE42A088C5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0762-7E40-4061-8706-917AF737150B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ABD8-33BA-4F37-B39F-6CE42A088C5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0762-7E40-4061-8706-917AF737150B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ABD8-33BA-4F37-B39F-6CE42A088C5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0762-7E40-4061-8706-917AF737150B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ABD8-33BA-4F37-B39F-6CE42A088C5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0762-7E40-4061-8706-917AF737150B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ABD8-33BA-4F37-B39F-6CE42A088C5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90762-7E40-4061-8706-917AF737150B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1ABD8-33BA-4F37-B39F-6CE42A088C59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55976" y="980728"/>
            <a:ext cx="864096" cy="4536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8" name="Triangle rectangle 7"/>
          <p:cNvSpPr/>
          <p:nvPr/>
        </p:nvSpPr>
        <p:spPr>
          <a:xfrm>
            <a:off x="5220072" y="3501008"/>
            <a:ext cx="1224136" cy="201622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0" name="Triangle rectangle 9"/>
          <p:cNvSpPr/>
          <p:nvPr/>
        </p:nvSpPr>
        <p:spPr>
          <a:xfrm rot="16200000">
            <a:off x="2735796" y="3897052"/>
            <a:ext cx="2016224" cy="122413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/>
          <p:cNvSpPr/>
          <p:nvPr/>
        </p:nvSpPr>
        <p:spPr>
          <a:xfrm rot="5400000">
            <a:off x="3527946" y="2967334"/>
            <a:ext cx="26599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Clarence</a:t>
            </a:r>
            <a:endParaRPr lang="fr-F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riangle isocèle 12"/>
          <p:cNvSpPr/>
          <p:nvPr/>
        </p:nvSpPr>
        <p:spPr>
          <a:xfrm>
            <a:off x="4355976" y="0"/>
            <a:ext cx="864096" cy="9807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2</cp:revision>
  <dcterms:created xsi:type="dcterms:W3CDTF">2020-10-28T16:59:43Z</dcterms:created>
  <dcterms:modified xsi:type="dcterms:W3CDTF">2020-10-28T17:07:52Z</dcterms:modified>
</cp:coreProperties>
</file>