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33AD-2CC6-4DAE-902F-F0EF9871F46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8B79-1542-43D4-96F9-1F083BB11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073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33AD-2CC6-4DAE-902F-F0EF9871F46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8B79-1542-43D4-96F9-1F083BB11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587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33AD-2CC6-4DAE-902F-F0EF9871F46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8B79-1542-43D4-96F9-1F083BB11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0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33AD-2CC6-4DAE-902F-F0EF9871F46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8B79-1542-43D4-96F9-1F083BB11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358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33AD-2CC6-4DAE-902F-F0EF9871F46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8B79-1542-43D4-96F9-1F083BB11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837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33AD-2CC6-4DAE-902F-F0EF9871F46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8B79-1542-43D4-96F9-1F083BB11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348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33AD-2CC6-4DAE-902F-F0EF9871F46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8B79-1542-43D4-96F9-1F083BB11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945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33AD-2CC6-4DAE-902F-F0EF9871F46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8B79-1542-43D4-96F9-1F083BB11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078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33AD-2CC6-4DAE-902F-F0EF9871F46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8B79-1542-43D4-96F9-1F083BB11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9287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33AD-2CC6-4DAE-902F-F0EF9871F46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8B79-1542-43D4-96F9-1F083BB11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465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E33AD-2CC6-4DAE-902F-F0EF9871F46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78B79-1542-43D4-96F9-1F083BB11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850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E33AD-2CC6-4DAE-902F-F0EF9871F464}" type="datetimeFigureOut">
              <a:rPr lang="fr-CA" smtClean="0"/>
              <a:t>2021-02-03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78B79-1542-43D4-96F9-1F083BB1129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884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sz="4800" dirty="0" smtClean="0"/>
              <a:t>Cycle de vie de la plante</a:t>
            </a:r>
            <a:endParaRPr lang="fr-CA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123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Germination</a:t>
            </a:r>
            <a:endParaRPr lang="fr-CA" dirty="0"/>
          </a:p>
        </p:txBody>
      </p:sp>
      <p:pic>
        <p:nvPicPr>
          <p:cNvPr id="1026" name="Picture 2" descr="Germination : définition et explicatio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449" y="1690688"/>
            <a:ext cx="627785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46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Croissance</a:t>
            </a:r>
            <a:endParaRPr lang="fr-CA" dirty="0"/>
          </a:p>
        </p:txBody>
      </p:sp>
      <p:pic>
        <p:nvPicPr>
          <p:cNvPr id="2050" name="Picture 2" descr="Les engrais pour une meilleure croissance des plantes | Déco jard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67" y="1819656"/>
            <a:ext cx="6076832" cy="36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2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8784" y="392557"/>
            <a:ext cx="10515600" cy="1325563"/>
          </a:xfrm>
        </p:spPr>
        <p:txBody>
          <a:bodyPr/>
          <a:lstStyle/>
          <a:p>
            <a:r>
              <a:rPr lang="fr-CA" dirty="0" smtClean="0"/>
              <a:t>Floraison</a:t>
            </a:r>
            <a:endParaRPr lang="fr-CA" dirty="0"/>
          </a:p>
        </p:txBody>
      </p:sp>
      <p:pic>
        <p:nvPicPr>
          <p:cNvPr id="3074" name="Picture 2" descr="Bulbe : conseils de plant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1418114"/>
            <a:ext cx="6345132" cy="47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37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Pollinisation</a:t>
            </a:r>
            <a:endParaRPr lang="fr-CA" dirty="0"/>
          </a:p>
        </p:txBody>
      </p:sp>
      <p:pic>
        <p:nvPicPr>
          <p:cNvPr id="4098" name="Picture 2" descr="Tout savoir sur la pollinisation - Comment polliniser ses fleurs soi-mê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75" y="1825625"/>
            <a:ext cx="75604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431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Fécondation</a:t>
            </a:r>
            <a:endParaRPr lang="fr-CA" dirty="0"/>
          </a:p>
        </p:txBody>
      </p:sp>
      <p:pic>
        <p:nvPicPr>
          <p:cNvPr id="5122" name="Picture 2" descr="Reproduction des plantes | Parlons scienc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04" y="1786313"/>
            <a:ext cx="7930420" cy="42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07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Fructification</a:t>
            </a:r>
            <a:endParaRPr lang="fr-CA" dirty="0"/>
          </a:p>
        </p:txBody>
      </p:sp>
      <p:pic>
        <p:nvPicPr>
          <p:cNvPr id="6146" name="Picture 2" descr="Petit fruit : conseils de plant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91494"/>
            <a:ext cx="4385469" cy="438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8162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</Words>
  <Application>Microsoft Office PowerPoint</Application>
  <PresentationFormat>Grand écran</PresentationFormat>
  <Paragraphs>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Cycle de vie de la plante</vt:lpstr>
      <vt:lpstr>Germination</vt:lpstr>
      <vt:lpstr>Croissance</vt:lpstr>
      <vt:lpstr>Floraison</vt:lpstr>
      <vt:lpstr>Pollinisation</vt:lpstr>
      <vt:lpstr>Fécondation</vt:lpstr>
      <vt:lpstr>Fructification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 de vie de la plante</dc:title>
  <dc:creator>CSBE</dc:creator>
  <cp:lastModifiedBy>CSBE</cp:lastModifiedBy>
  <cp:revision>2</cp:revision>
  <dcterms:created xsi:type="dcterms:W3CDTF">2021-02-03T20:13:59Z</dcterms:created>
  <dcterms:modified xsi:type="dcterms:W3CDTF">2021-02-03T20:19:44Z</dcterms:modified>
</cp:coreProperties>
</file>