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FEA49-174D-43E3-A949-F3CA87591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0CF80D-17F2-4333-9E3D-1A5C2082D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3FF266-DD08-48D1-9EDC-55B10B9D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029A22-37D1-417C-ABCD-7C7E324A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C53F5-943C-42DA-B085-74BD0AF4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052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B63D5-4FB4-4AF3-AFAD-F89B2E02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EEA961-6F65-467D-885B-2813FF1B4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8E922-D153-4555-B60E-21FC2BEB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D94C37-A5A6-4425-A210-B52A2AB2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F268C0-44DB-40AB-835E-7AA3467C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651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5B44E86-CDC4-49B9-88C4-78D8AD5DA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4C8252-5E81-463E-9A2A-8645D441A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734C25-4952-4252-B801-C0A5B07D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AD6ABD-17DE-4A64-B187-BC285F19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FFEF2D-412B-46F7-8F76-6A8D94EF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727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A2660-8F43-44FE-80B1-568BE840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3CD455-578F-4BAD-B9D7-3B1DD38E5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B102DD-E9DB-483C-8153-F5136641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4BF075-2C54-4BE7-8C8F-F90BCC89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C0194-8AF6-4F66-A761-A63711B6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148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78E5D-C961-4C76-9448-D560ED5E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BB80FA-CAFB-4122-860F-58416090C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142A7-AEE3-455D-BF12-D93AB7B4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C4075-5045-4A5F-86BB-7113A58C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4965C-7F27-4CCA-863F-DAA24157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88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A72A0-9B6B-4B62-894C-0194977B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88FE7-6B47-421F-82E0-A87D2F992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FDDA01-E9E1-476C-A766-B45FAE365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CA0E1F-21F0-4DB5-95C6-F24B6A59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FD358E-ADCA-429A-9FDC-9FDCA6DC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BE138F-1EF8-45EC-A8BE-C55F7BE6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281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DD302-BFC2-498F-9C02-F0EE8ED0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D2776-486C-4C8E-A498-9BBF6875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A6E25D-9A78-4E66-8A30-6355B9751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00436E-B64A-4520-9543-E233A09AE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61C963-881D-4819-9977-CA669598A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836809-0FB8-423C-96D6-90F5689C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7A4C93-58C6-40BE-AC10-5510A41F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1CC0FB-C9FA-4009-B6A4-CEC5DAFD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482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801DE-3343-429B-A873-A2008505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424FF5-5FF4-4288-A221-510A42D8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18E854-245A-4568-BE59-58043AA3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8350AE-60FB-4D18-82B8-0F160858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431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7951AA-BAA4-40FD-9193-BB24E044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4D327C-8676-4BB7-B8F3-99AC7AB2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77D3BB-D564-49CB-878D-7437F0BF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410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DE6E-C5DC-4445-B72A-63EB9048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B1A6E7-7C4C-4A31-B662-0502CE3FB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B674D-9266-4285-BF42-62478627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A6F909-A598-4220-B294-85E4B766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E24A7F-8C65-4387-89AD-987BA2B8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D8B7F8-35CE-41C0-98FA-B49F486F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809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5F2FD-322B-4B7D-A603-F53D075A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6D1E7E-D1B6-45AD-B76B-4144D6B48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EC1EB5-8B3A-4E01-A0DC-CD0707E48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515BB8-65FF-41B2-B483-3E0EC90F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964FF7-3433-4C8C-B3BF-27504056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3E9150-61C9-4E26-8438-A1AE368A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35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687183-14FE-4930-A999-E76413BF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1C2BC5-C722-49A2-8237-18383C2DF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5760A3-DCB4-45F5-B4C9-F52A2D467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E137-EA34-4EEB-8986-B13A98EC10A8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1A9D89-4EFF-4DCD-A3FC-8B4DF8A67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DEA9F-4356-4BEB-8E3A-3749A33B4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FCBF-2AEC-4D82-9669-0DBB876B5B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773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D5B62-6398-4518-9170-4C696C7DD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little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B61A3E-70E9-417B-859B-022FAA379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8856"/>
            <a:ext cx="9144000" cy="1655762"/>
          </a:xfrm>
        </p:spPr>
        <p:txBody>
          <a:bodyPr/>
          <a:lstStyle/>
          <a:p>
            <a:r>
              <a:rPr lang="fr-CA" dirty="0" err="1"/>
              <a:t>little</a:t>
            </a:r>
            <a:r>
              <a:rPr lang="fr-CA" dirty="0"/>
              <a:t> fighter</a:t>
            </a:r>
          </a:p>
          <a:p>
            <a:r>
              <a:rPr lang="fr-CA" dirty="0"/>
              <a:t>(White Lion)</a:t>
            </a:r>
          </a:p>
        </p:txBody>
      </p:sp>
    </p:spTree>
    <p:extLst>
      <p:ext uri="{BB962C8B-B14F-4D97-AF65-F5344CB8AC3E}">
        <p14:creationId xmlns:p14="http://schemas.microsoft.com/office/powerpoint/2010/main" val="372786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C1470-5574-4B87-A30A-27A5139C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8. France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C711B7-AFD4-4F17-9E4D-356829BC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431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91672-1E36-4153-BEE1-7D5522F5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9. Mort d’un photographe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6477C0-678B-4F5E-88C6-F7A898F14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239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29F06-4CD8-456F-91B7-4343E083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10. En nouvelle- </a:t>
            </a:r>
            <a:r>
              <a:rPr lang="fr-CA" dirty="0" err="1"/>
              <a:t>zélande</a:t>
            </a:r>
            <a:r>
              <a:rPr lang="fr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6D6DEF-0DAA-4BB8-A03D-9ADD2DD0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909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E9A23-095E-408C-810C-1D7768F1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Alone out on the </a:t>
            </a:r>
            <a:r>
              <a:rPr lang="fr-CA" dirty="0" err="1"/>
              <a:t>sea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D6D7E1-0018-488E-8F67-63D7EDCD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809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38C2A-4AA8-4D48-BF04-4B3524CD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2a.Fighter for </a:t>
            </a:r>
            <a:r>
              <a:rPr lang="fr-CA" dirty="0" err="1"/>
              <a:t>peace</a:t>
            </a:r>
            <a:r>
              <a:rPr lang="fr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542373-8381-4315-9512-6E12D96A3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4413"/>
            <a:ext cx="10515600" cy="3132549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234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FE52E-6442-4A79-86AA-5DE12277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2b. </a:t>
            </a:r>
            <a:r>
              <a:rPr lang="fr-CA" dirty="0" err="1"/>
              <a:t>Without</a:t>
            </a:r>
            <a:r>
              <a:rPr lang="fr-CA" dirty="0"/>
              <a:t> </a:t>
            </a:r>
            <a:r>
              <a:rPr lang="fr-CA" dirty="0" err="1"/>
              <a:t>weapon</a:t>
            </a:r>
            <a:r>
              <a:rPr lang="fr-CA" dirty="0"/>
              <a:t> on </a:t>
            </a:r>
            <a:r>
              <a:rPr lang="fr-CA" dirty="0" err="1"/>
              <a:t>your</a:t>
            </a:r>
            <a:r>
              <a:rPr lang="fr-CA" dirty="0"/>
              <a:t> hand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E25269-5473-448F-95E6-67FF16C1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086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743F6-088C-41E8-8BB8-C8F0CBEE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3.White Lion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296F4B-C36A-42AA-A324-70A864E3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492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AC052-FFC4-4978-9943-2F9AF9F01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4.Rainbow Warrior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01DEAA-345E-480F-9105-F51825A41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036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2F1AC-D69A-4A58-92C2-4D063589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Green </a:t>
            </a:r>
            <a:r>
              <a:rPr lang="fr-CA" dirty="0" err="1"/>
              <a:t>peace</a:t>
            </a:r>
            <a:r>
              <a:rPr lang="fr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4031DB-0823-4A7B-A520-8104807A9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685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71E99-7F70-40E7-B054-AEF19527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6. Explosion du </a:t>
            </a:r>
            <a:r>
              <a:rPr lang="fr-CA" dirty="0" err="1"/>
              <a:t>rainbow</a:t>
            </a:r>
            <a:r>
              <a:rPr lang="fr-CA" dirty="0"/>
              <a:t> </a:t>
            </a:r>
            <a:r>
              <a:rPr lang="fr-CA" dirty="0" err="1"/>
              <a:t>warroir</a:t>
            </a:r>
            <a:r>
              <a:rPr lang="fr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8D7371-4D56-488F-B830-205BC4D2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608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27E84-28DE-47F7-9093-1A987D28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7. Service secret </a:t>
            </a:r>
            <a:r>
              <a:rPr lang="fr-CA" dirty="0" err="1"/>
              <a:t>francais</a:t>
            </a:r>
            <a:r>
              <a:rPr lang="fr-CA" dirty="0"/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3243D-88CF-4232-9B31-2146F5955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95554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Grand écran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little</vt:lpstr>
      <vt:lpstr>1. Alone out on the sea</vt:lpstr>
      <vt:lpstr>2a.Fighter for peace </vt:lpstr>
      <vt:lpstr>2b. Without weapon on your hand </vt:lpstr>
      <vt:lpstr>3.White Lion</vt:lpstr>
      <vt:lpstr>4.Rainbow Warrior </vt:lpstr>
      <vt:lpstr>5. Green peace </vt:lpstr>
      <vt:lpstr>6. Explosion du rainbow warroir </vt:lpstr>
      <vt:lpstr>7. Service secret francais  </vt:lpstr>
      <vt:lpstr>8. France </vt:lpstr>
      <vt:lpstr>9. Mort d’un photographe </vt:lpstr>
      <vt:lpstr>10. En nouvelle- zélande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</dc:title>
  <dc:creator>CSBE</dc:creator>
  <cp:lastModifiedBy>CSBE</cp:lastModifiedBy>
  <cp:revision>2</cp:revision>
  <dcterms:created xsi:type="dcterms:W3CDTF">2021-11-12T14:19:40Z</dcterms:created>
  <dcterms:modified xsi:type="dcterms:W3CDTF">2021-11-12T14:22:23Z</dcterms:modified>
</cp:coreProperties>
</file>