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969B6-EC08-4A63-8E6A-371DA6982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416D83-60EF-449C-A0D5-FE9E206FB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BCCCA7-7F53-451A-9C71-16A71BAB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4CCA-1FB8-4D77-A387-83C683B5A5BB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8FF714-479E-4AE5-A2AB-D3BE06B9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FD10BB-8651-43D6-A592-A65658C8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3E7A-247C-4E01-90E5-537B1A4420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340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68AF69-FAD4-4521-95D7-717042056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3CA029-157A-48EC-ABBC-E64BAC2E5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C4DCA4-0E0B-41FD-81D2-31FD6803D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4CCA-1FB8-4D77-A387-83C683B5A5BB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3C7B5B-22FD-423F-AAE0-5E736B72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037A81-72A8-4607-9361-4C0ACE6F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3E7A-247C-4E01-90E5-537B1A4420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56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7DF73E4-95D9-48BF-8CDE-BA3937659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99A9B5-D2F1-4651-9331-3A1579EF7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77F8CD-3406-4CA9-B806-B983D94A6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4CCA-1FB8-4D77-A387-83C683B5A5BB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F9F477-E028-4772-A12F-09173599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2F2F31-1D29-4F2E-9033-AB0F8D6B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3E7A-247C-4E01-90E5-537B1A4420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788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51D83-16BF-4A24-A61A-A4A679B6A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A90F6F-55B5-4F3D-B087-8660A3B2F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8BE6DA-14CB-4D8D-B834-65A04F6A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4CCA-1FB8-4D77-A387-83C683B5A5BB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996E26-AAC7-44DC-A97B-175EFDFC6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D9C23A-614E-44DE-A318-B1D3238D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3E7A-247C-4E01-90E5-537B1A4420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747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E4F584-0F8F-4A65-B976-680C6E4B7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B4E67F-2628-447A-995F-DC75C9BCF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65A7C9-9C84-407F-AC79-918FB15E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4CCA-1FB8-4D77-A387-83C683B5A5BB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4F2206-D963-4DC7-9D0C-EF8FFD404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71E817-6380-4B6B-912B-3249DDD5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3E7A-247C-4E01-90E5-537B1A4420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226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DF072F-3E9F-405C-AB06-508E1C2BC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723E63-6698-4C79-94CC-56C689384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924B81-31A2-44DA-9A63-C937F9424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199B2A-6248-418D-8491-8C666625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4CCA-1FB8-4D77-A387-83C683B5A5BB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1ACD2B-6831-471A-8709-141FDCAF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260E5A-054A-43D3-981E-C24BF54E6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3E7A-247C-4E01-90E5-537B1A4420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2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00C8C-7F35-4877-AE06-55BB958A6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978300-A3B1-4E86-BB67-DF5775E50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A255CA-5B07-4BEB-BDCF-34368E005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77FABE-242B-4BC8-8DCA-82FA9394E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D84031-1B53-42C7-9D45-951EDCC93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5E2B925-29A0-4809-AB7A-44C605A38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4CCA-1FB8-4D77-A387-83C683B5A5BB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7E482B0-4859-4DED-BDB6-39CD9576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3864AB-6674-4E99-9810-3A138872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3E7A-247C-4E01-90E5-537B1A4420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947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12B92-40B1-41DE-9C95-CEC48D6B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B4BE6E-E982-4CFC-B910-A89C34A87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4CCA-1FB8-4D77-A387-83C683B5A5BB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103687-0932-4906-B0D1-BBB2D14A0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A33091-BABD-456E-8727-51FF4E17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3E7A-247C-4E01-90E5-537B1A4420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668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12146BB-296C-4694-B219-C48290E47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4CCA-1FB8-4D77-A387-83C683B5A5BB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4BABF5-DABA-4297-953F-66097338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4E9755-A396-4516-8618-2088A013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3E7A-247C-4E01-90E5-537B1A4420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653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5EADC2-B84D-4FA4-AB20-B096562E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766AE2-276D-4B9F-93FD-C4A1C80CB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E34DF1-2D10-4B1D-82AA-66F065A5E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FD197F-F0CE-4F6A-A40F-26546B375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4CCA-1FB8-4D77-A387-83C683B5A5BB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C1D769-F2DF-46EF-A00B-1E664C658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9C270C-A3DA-4B68-BDBF-C9DEC986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3E7A-247C-4E01-90E5-537B1A4420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839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EDD3A-34FB-45FB-A6EE-F49CD0FB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9807571-A6B8-44AD-805B-9AF0BF42C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BD79DC-26AF-42A2-9F07-288F03612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C55336-2FEF-46D7-9FEB-CC5F34822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4CCA-1FB8-4D77-A387-83C683B5A5BB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84E52A-C297-4192-82AC-29F5F3B4D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2654FB-B202-44DD-B0AA-0226FDEDA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3E7A-247C-4E01-90E5-537B1A4420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682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56D59DA-25F8-42A8-A624-F5247CEF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49B72E-6291-4289-8017-D9CEA0A05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7EDAEA-D161-4AC7-A253-252479B02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4CCA-1FB8-4D77-A387-83C683B5A5BB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F78D8E-5798-46C0-8208-B04A307CD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46A594-7379-47DF-B1F1-AA1B8FE3E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73E7A-247C-4E01-90E5-537B1A4420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443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E97D7F-B034-45E6-9C0D-3A61B4152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821" y="139849"/>
            <a:ext cx="10216179" cy="1460351"/>
          </a:xfrm>
        </p:spPr>
        <p:txBody>
          <a:bodyPr/>
          <a:lstStyle/>
          <a:p>
            <a:r>
              <a:rPr lang="fr-CA" dirty="0" err="1"/>
              <a:t>Phénomenes</a:t>
            </a:r>
            <a:r>
              <a:rPr lang="fr-CA" dirty="0"/>
              <a:t> observables la nuit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87052F-D3D5-4834-89DC-8C08CB751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487" y="3602038"/>
            <a:ext cx="10334513" cy="1655762"/>
          </a:xfrm>
        </p:spPr>
        <p:txBody>
          <a:bodyPr/>
          <a:lstStyle/>
          <a:p>
            <a:pPr algn="l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2284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33459F-E06F-4950-B620-B289DACE6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8941"/>
            <a:ext cx="9144000" cy="989704"/>
          </a:xfrm>
        </p:spPr>
        <p:txBody>
          <a:bodyPr/>
          <a:lstStyle/>
          <a:p>
            <a:r>
              <a:rPr lang="fr-CA" dirty="0"/>
              <a:t>Etoile filante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901CEB-D69D-424E-B11E-979FFDD312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081D19F-1F5E-420C-9858-632448E7A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5846"/>
            <a:ext cx="6702014" cy="390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ADE4A-382D-40F9-A392-E4CBEFAE4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275" y="570155"/>
            <a:ext cx="10280725" cy="774551"/>
          </a:xfrm>
        </p:spPr>
        <p:txBody>
          <a:bodyPr>
            <a:normAutofit/>
          </a:bodyPr>
          <a:lstStyle/>
          <a:p>
            <a:r>
              <a:rPr lang="fr-CA" sz="3600" dirty="0"/>
              <a:t>Aurore </a:t>
            </a:r>
            <a:r>
              <a:rPr lang="fr-CA" sz="3600" dirty="0" err="1"/>
              <a:t>boreale</a:t>
            </a:r>
            <a:r>
              <a:rPr lang="fr-CA" sz="3600" dirty="0"/>
              <a:t> dans la </a:t>
            </a:r>
            <a:r>
              <a:rPr lang="fr-CA" sz="3600" dirty="0" err="1"/>
              <a:t>thermosphere</a:t>
            </a:r>
            <a:endParaRPr lang="fr-CA" sz="3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092D617-E2B5-43DA-86B6-1C8F74282A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453ADFB-6727-47BC-BA84-5DEBB9432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846" y="2130015"/>
            <a:ext cx="5741581" cy="426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2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2D54AC-489D-4C4F-B50F-6892EA2D3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75765"/>
          </a:xfrm>
        </p:spPr>
        <p:txBody>
          <a:bodyPr/>
          <a:lstStyle/>
          <a:p>
            <a:r>
              <a:rPr lang="fr-CA" dirty="0"/>
              <a:t>province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BC15601-70B1-4C08-9B73-B07BDE27F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5" y="1710466"/>
            <a:ext cx="7981950" cy="476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8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2E421B-F7E1-4CCA-BC78-BC39006B9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9099"/>
            <a:ext cx="9144000" cy="1341101"/>
          </a:xfrm>
        </p:spPr>
        <p:txBody>
          <a:bodyPr>
            <a:normAutofit/>
          </a:bodyPr>
          <a:lstStyle/>
          <a:p>
            <a:r>
              <a:rPr lang="fr-CA" dirty="0" err="1"/>
              <a:t>Mrc</a:t>
            </a: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6285843-0233-415C-9A27-1B29C8F5E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379" y="1910827"/>
            <a:ext cx="5943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9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860EA7-EFF7-4657-A77F-11E4FA6FC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4470"/>
          </a:xfrm>
        </p:spPr>
        <p:txBody>
          <a:bodyPr/>
          <a:lstStyle/>
          <a:p>
            <a:r>
              <a:rPr lang="fr-CA" dirty="0" err="1"/>
              <a:t>localiter</a:t>
            </a: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4C65836-CCFB-4EFD-AB24-C5CC1EB5D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096" y="2654730"/>
            <a:ext cx="461962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4569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</Words>
  <Application>Microsoft Office PowerPoint</Application>
  <PresentationFormat>Grand écran</PresentationFormat>
  <Paragraphs>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Phénomenes observables la nuit</vt:lpstr>
      <vt:lpstr>Etoile filante</vt:lpstr>
      <vt:lpstr>Aurore boreale dans la thermosphere</vt:lpstr>
      <vt:lpstr>province</vt:lpstr>
      <vt:lpstr>Mrc</vt:lpstr>
      <vt:lpstr>localiter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Phénomenes observables la nuit</dc:title>
  <dc:creator>CSBE</dc:creator>
  <cp:lastModifiedBy>CSBE</cp:lastModifiedBy>
  <cp:revision>3</cp:revision>
  <dcterms:created xsi:type="dcterms:W3CDTF">2021-09-21T17:57:42Z</dcterms:created>
  <dcterms:modified xsi:type="dcterms:W3CDTF">2021-09-21T18:18:17Z</dcterms:modified>
</cp:coreProperties>
</file>