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C0736-FD5F-4D52-AF49-7689735B046E}" v="706" dt="2021-11-24T14:58:46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sselin14" userId="S::easselin14@scol.qc.ca::15364754-7a92-4388-9a35-3d37f14674e4" providerId="AD" clId="Web-{CB5C0736-FD5F-4D52-AF49-7689735B046E}"/>
    <pc:docChg chg="addSld modSld">
      <pc:chgData name="easselin14" userId="S::easselin14@scol.qc.ca::15364754-7a92-4388-9a35-3d37f14674e4" providerId="AD" clId="Web-{CB5C0736-FD5F-4D52-AF49-7689735B046E}" dt="2021-11-24T14:58:46.526" v="688" actId="20577"/>
      <pc:docMkLst>
        <pc:docMk/>
      </pc:docMkLst>
      <pc:sldChg chg="modSp">
        <pc:chgData name="easselin14" userId="S::easselin14@scol.qc.ca::15364754-7a92-4388-9a35-3d37f14674e4" providerId="AD" clId="Web-{CB5C0736-FD5F-4D52-AF49-7689735B046E}" dt="2021-11-24T14:23:05.644" v="0" actId="20577"/>
        <pc:sldMkLst>
          <pc:docMk/>
          <pc:sldMk cId="109857222" sldId="256"/>
        </pc:sldMkLst>
        <pc:spChg chg="mod">
          <ac:chgData name="easselin14" userId="S::easselin14@scol.qc.ca::15364754-7a92-4388-9a35-3d37f14674e4" providerId="AD" clId="Web-{CB5C0736-FD5F-4D52-AF49-7689735B046E}" dt="2021-11-24T14:23:05.644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modSp new mod setBg">
        <pc:chgData name="easselin14" userId="S::easselin14@scol.qc.ca::15364754-7a92-4388-9a35-3d37f14674e4" providerId="AD" clId="Web-{CB5C0736-FD5F-4D52-AF49-7689735B046E}" dt="2021-11-24T14:30:19.839" v="199"/>
        <pc:sldMkLst>
          <pc:docMk/>
          <pc:sldMk cId="2015763861" sldId="257"/>
        </pc:sldMkLst>
        <pc:spChg chg="mod">
          <ac:chgData name="easselin14" userId="S::easselin14@scol.qc.ca::15364754-7a92-4388-9a35-3d37f14674e4" providerId="AD" clId="Web-{CB5C0736-FD5F-4D52-AF49-7689735B046E}" dt="2021-11-24T14:30:19.839" v="199"/>
          <ac:spMkLst>
            <pc:docMk/>
            <pc:sldMk cId="2015763861" sldId="257"/>
            <ac:spMk id="2" creationId="{B97C9F69-4F73-4BCE-A65F-9EBBF026E56D}"/>
          </ac:spMkLst>
        </pc:spChg>
        <pc:spChg chg="mod">
          <ac:chgData name="easselin14" userId="S::easselin14@scol.qc.ca::15364754-7a92-4388-9a35-3d37f14674e4" providerId="AD" clId="Web-{CB5C0736-FD5F-4D52-AF49-7689735B046E}" dt="2021-11-24T14:30:19.839" v="199"/>
          <ac:spMkLst>
            <pc:docMk/>
            <pc:sldMk cId="2015763861" sldId="257"/>
            <ac:spMk id="3" creationId="{748D7BB5-185C-4CBC-B90C-A783AE5DED10}"/>
          </ac:spMkLst>
        </pc:spChg>
        <pc:spChg chg="add">
          <ac:chgData name="easselin14" userId="S::easselin14@scol.qc.ca::15364754-7a92-4388-9a35-3d37f14674e4" providerId="AD" clId="Web-{CB5C0736-FD5F-4D52-AF49-7689735B046E}" dt="2021-11-24T14:30:19.839" v="199"/>
          <ac:spMkLst>
            <pc:docMk/>
            <pc:sldMk cId="2015763861" sldId="257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30:19.839" v="199"/>
          <ac:spMkLst>
            <pc:docMk/>
            <pc:sldMk cId="2015763861" sldId="257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30:19.839" v="199"/>
          <ac:picMkLst>
            <pc:docMk/>
            <pc:sldMk cId="2015763861" sldId="257"/>
            <ac:picMk id="4" creationId="{E01FA88A-EB88-4ABD-9551-FCDEEDBA4D9C}"/>
          </ac:picMkLst>
        </pc:picChg>
      </pc:sldChg>
      <pc:sldChg chg="addSp modSp new mod setBg">
        <pc:chgData name="easselin14" userId="S::easselin14@scol.qc.ca::15364754-7a92-4388-9a35-3d37f14674e4" providerId="AD" clId="Web-{CB5C0736-FD5F-4D52-AF49-7689735B046E}" dt="2021-11-24T14:33:01.295" v="267"/>
        <pc:sldMkLst>
          <pc:docMk/>
          <pc:sldMk cId="3111627764" sldId="258"/>
        </pc:sldMkLst>
        <pc:spChg chg="mod">
          <ac:chgData name="easselin14" userId="S::easselin14@scol.qc.ca::15364754-7a92-4388-9a35-3d37f14674e4" providerId="AD" clId="Web-{CB5C0736-FD5F-4D52-AF49-7689735B046E}" dt="2021-11-24T14:33:01.295" v="267"/>
          <ac:spMkLst>
            <pc:docMk/>
            <pc:sldMk cId="3111627764" sldId="258"/>
            <ac:spMk id="2" creationId="{552EAD7C-2B2F-4E66-A3D1-FED070F34643}"/>
          </ac:spMkLst>
        </pc:spChg>
        <pc:spChg chg="mod">
          <ac:chgData name="easselin14" userId="S::easselin14@scol.qc.ca::15364754-7a92-4388-9a35-3d37f14674e4" providerId="AD" clId="Web-{CB5C0736-FD5F-4D52-AF49-7689735B046E}" dt="2021-11-24T14:33:01.295" v="267"/>
          <ac:spMkLst>
            <pc:docMk/>
            <pc:sldMk cId="3111627764" sldId="258"/>
            <ac:spMk id="3" creationId="{AB1B70EF-4B73-4B00-AC30-900525E3172D}"/>
          </ac:spMkLst>
        </pc:spChg>
        <pc:spChg chg="add">
          <ac:chgData name="easselin14" userId="S::easselin14@scol.qc.ca::15364754-7a92-4388-9a35-3d37f14674e4" providerId="AD" clId="Web-{CB5C0736-FD5F-4D52-AF49-7689735B046E}" dt="2021-11-24T14:33:01.295" v="267"/>
          <ac:spMkLst>
            <pc:docMk/>
            <pc:sldMk cId="3111627764" sldId="258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33:01.295" v="267"/>
          <ac:spMkLst>
            <pc:docMk/>
            <pc:sldMk cId="3111627764" sldId="258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33:01.295" v="267"/>
          <ac:picMkLst>
            <pc:docMk/>
            <pc:sldMk cId="3111627764" sldId="258"/>
            <ac:picMk id="4" creationId="{E942CDCB-7402-4365-BB5F-EC869E5B9263}"/>
          </ac:picMkLst>
        </pc:picChg>
      </pc:sldChg>
      <pc:sldChg chg="addSp modSp new mod setBg">
        <pc:chgData name="easselin14" userId="S::easselin14@scol.qc.ca::15364754-7a92-4388-9a35-3d37f14674e4" providerId="AD" clId="Web-{CB5C0736-FD5F-4D52-AF49-7689735B046E}" dt="2021-11-24T14:41:52.383" v="396" actId="20577"/>
        <pc:sldMkLst>
          <pc:docMk/>
          <pc:sldMk cId="2976081075" sldId="259"/>
        </pc:sldMkLst>
        <pc:spChg chg="mod">
          <ac:chgData name="easselin14" userId="S::easselin14@scol.qc.ca::15364754-7a92-4388-9a35-3d37f14674e4" providerId="AD" clId="Web-{CB5C0736-FD5F-4D52-AF49-7689735B046E}" dt="2021-11-24T14:36:41.408" v="312"/>
          <ac:spMkLst>
            <pc:docMk/>
            <pc:sldMk cId="2976081075" sldId="259"/>
            <ac:spMk id="2" creationId="{BC5B1A07-9274-4AC7-B8DE-BDCEBD8CA144}"/>
          </ac:spMkLst>
        </pc:spChg>
        <pc:spChg chg="mod">
          <ac:chgData name="easselin14" userId="S::easselin14@scol.qc.ca::15364754-7a92-4388-9a35-3d37f14674e4" providerId="AD" clId="Web-{CB5C0736-FD5F-4D52-AF49-7689735B046E}" dt="2021-11-24T14:41:52.383" v="396" actId="20577"/>
          <ac:spMkLst>
            <pc:docMk/>
            <pc:sldMk cId="2976081075" sldId="259"/>
            <ac:spMk id="3" creationId="{0DB79140-E8CD-402C-8C6C-9D25F924C2C4}"/>
          </ac:spMkLst>
        </pc:spChg>
        <pc:spChg chg="add">
          <ac:chgData name="easselin14" userId="S::easselin14@scol.qc.ca::15364754-7a92-4388-9a35-3d37f14674e4" providerId="AD" clId="Web-{CB5C0736-FD5F-4D52-AF49-7689735B046E}" dt="2021-11-24T14:36:41.408" v="312"/>
          <ac:spMkLst>
            <pc:docMk/>
            <pc:sldMk cId="2976081075" sldId="259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36:41.408" v="312"/>
          <ac:spMkLst>
            <pc:docMk/>
            <pc:sldMk cId="2976081075" sldId="259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36:41.408" v="312"/>
          <ac:picMkLst>
            <pc:docMk/>
            <pc:sldMk cId="2976081075" sldId="259"/>
            <ac:picMk id="4" creationId="{7DDED65A-B5BE-4DBD-A2CE-DA1867E3BF7D}"/>
          </ac:picMkLst>
        </pc:picChg>
      </pc:sldChg>
      <pc:sldChg chg="addSp modSp new mod setBg">
        <pc:chgData name="easselin14" userId="S::easselin14@scol.qc.ca::15364754-7a92-4388-9a35-3d37f14674e4" providerId="AD" clId="Web-{CB5C0736-FD5F-4D52-AF49-7689735B046E}" dt="2021-11-24T14:42:08.899" v="397"/>
        <pc:sldMkLst>
          <pc:docMk/>
          <pc:sldMk cId="1500477030" sldId="260"/>
        </pc:sldMkLst>
        <pc:spChg chg="mod">
          <ac:chgData name="easselin14" userId="S::easselin14@scol.qc.ca::15364754-7a92-4388-9a35-3d37f14674e4" providerId="AD" clId="Web-{CB5C0736-FD5F-4D52-AF49-7689735B046E}" dt="2021-11-24T14:42:08.899" v="397"/>
          <ac:spMkLst>
            <pc:docMk/>
            <pc:sldMk cId="1500477030" sldId="260"/>
            <ac:spMk id="2" creationId="{4CFADFDF-B692-4AFA-AB9A-1061D66C02FC}"/>
          </ac:spMkLst>
        </pc:spChg>
        <pc:spChg chg="mod">
          <ac:chgData name="easselin14" userId="S::easselin14@scol.qc.ca::15364754-7a92-4388-9a35-3d37f14674e4" providerId="AD" clId="Web-{CB5C0736-FD5F-4D52-AF49-7689735B046E}" dt="2021-11-24T14:42:08.899" v="397"/>
          <ac:spMkLst>
            <pc:docMk/>
            <pc:sldMk cId="1500477030" sldId="260"/>
            <ac:spMk id="3" creationId="{75A9A530-CB06-468D-AB1E-41A655767F03}"/>
          </ac:spMkLst>
        </pc:spChg>
        <pc:spChg chg="add">
          <ac:chgData name="easselin14" userId="S::easselin14@scol.qc.ca::15364754-7a92-4388-9a35-3d37f14674e4" providerId="AD" clId="Web-{CB5C0736-FD5F-4D52-AF49-7689735B046E}" dt="2021-11-24T14:42:08.899" v="397"/>
          <ac:spMkLst>
            <pc:docMk/>
            <pc:sldMk cId="1500477030" sldId="260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42:08.899" v="397"/>
          <ac:spMkLst>
            <pc:docMk/>
            <pc:sldMk cId="1500477030" sldId="260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42:08.899" v="397"/>
          <ac:picMkLst>
            <pc:docMk/>
            <pc:sldMk cId="1500477030" sldId="260"/>
            <ac:picMk id="4" creationId="{DC36B7A4-573B-4878-9748-C29A99E7BD05}"/>
          </ac:picMkLst>
        </pc:picChg>
      </pc:sldChg>
      <pc:sldChg chg="addSp modSp new mod setBg">
        <pc:chgData name="easselin14" userId="S::easselin14@scol.qc.ca::15364754-7a92-4388-9a35-3d37f14674e4" providerId="AD" clId="Web-{CB5C0736-FD5F-4D52-AF49-7689735B046E}" dt="2021-11-24T14:44:22.542" v="440"/>
        <pc:sldMkLst>
          <pc:docMk/>
          <pc:sldMk cId="3802923087" sldId="261"/>
        </pc:sldMkLst>
        <pc:spChg chg="mod">
          <ac:chgData name="easselin14" userId="S::easselin14@scol.qc.ca::15364754-7a92-4388-9a35-3d37f14674e4" providerId="AD" clId="Web-{CB5C0736-FD5F-4D52-AF49-7689735B046E}" dt="2021-11-24T14:44:22.542" v="440"/>
          <ac:spMkLst>
            <pc:docMk/>
            <pc:sldMk cId="3802923087" sldId="261"/>
            <ac:spMk id="2" creationId="{1687260B-7A5F-4DE2-8B96-D555236A2F7C}"/>
          </ac:spMkLst>
        </pc:spChg>
        <pc:spChg chg="mod">
          <ac:chgData name="easselin14" userId="S::easselin14@scol.qc.ca::15364754-7a92-4388-9a35-3d37f14674e4" providerId="AD" clId="Web-{CB5C0736-FD5F-4D52-AF49-7689735B046E}" dt="2021-11-24T14:44:22.542" v="440"/>
          <ac:spMkLst>
            <pc:docMk/>
            <pc:sldMk cId="3802923087" sldId="261"/>
            <ac:spMk id="3" creationId="{27303F73-5E5A-4C91-88D3-1496F722FCA7}"/>
          </ac:spMkLst>
        </pc:spChg>
        <pc:spChg chg="add">
          <ac:chgData name="easselin14" userId="S::easselin14@scol.qc.ca::15364754-7a92-4388-9a35-3d37f14674e4" providerId="AD" clId="Web-{CB5C0736-FD5F-4D52-AF49-7689735B046E}" dt="2021-11-24T14:44:22.542" v="440"/>
          <ac:spMkLst>
            <pc:docMk/>
            <pc:sldMk cId="3802923087" sldId="261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44:22.542" v="440"/>
          <ac:spMkLst>
            <pc:docMk/>
            <pc:sldMk cId="3802923087" sldId="261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44:22.542" v="440"/>
          <ac:picMkLst>
            <pc:docMk/>
            <pc:sldMk cId="3802923087" sldId="261"/>
            <ac:picMk id="4" creationId="{1927CF69-0715-4816-BDE7-08B0005D7C94}"/>
          </ac:picMkLst>
        </pc:picChg>
      </pc:sldChg>
      <pc:sldChg chg="addSp modSp new mod setBg">
        <pc:chgData name="easselin14" userId="S::easselin14@scol.qc.ca::15364754-7a92-4388-9a35-3d37f14674e4" providerId="AD" clId="Web-{CB5C0736-FD5F-4D52-AF49-7689735B046E}" dt="2021-11-24T14:47:21.811" v="487"/>
        <pc:sldMkLst>
          <pc:docMk/>
          <pc:sldMk cId="2933144913" sldId="262"/>
        </pc:sldMkLst>
        <pc:spChg chg="mod">
          <ac:chgData name="easselin14" userId="S::easselin14@scol.qc.ca::15364754-7a92-4388-9a35-3d37f14674e4" providerId="AD" clId="Web-{CB5C0736-FD5F-4D52-AF49-7689735B046E}" dt="2021-11-24T14:47:21.811" v="487"/>
          <ac:spMkLst>
            <pc:docMk/>
            <pc:sldMk cId="2933144913" sldId="262"/>
            <ac:spMk id="2" creationId="{1AEB2673-EB0D-4735-969B-DABCF13DB78E}"/>
          </ac:spMkLst>
        </pc:spChg>
        <pc:spChg chg="mod">
          <ac:chgData name="easselin14" userId="S::easselin14@scol.qc.ca::15364754-7a92-4388-9a35-3d37f14674e4" providerId="AD" clId="Web-{CB5C0736-FD5F-4D52-AF49-7689735B046E}" dt="2021-11-24T14:47:21.811" v="487"/>
          <ac:spMkLst>
            <pc:docMk/>
            <pc:sldMk cId="2933144913" sldId="262"/>
            <ac:spMk id="3" creationId="{5BDF635D-A2CF-4419-8C3A-3673660D6D5B}"/>
          </ac:spMkLst>
        </pc:spChg>
        <pc:spChg chg="add">
          <ac:chgData name="easselin14" userId="S::easselin14@scol.qc.ca::15364754-7a92-4388-9a35-3d37f14674e4" providerId="AD" clId="Web-{CB5C0736-FD5F-4D52-AF49-7689735B046E}" dt="2021-11-24T14:47:21.811" v="487"/>
          <ac:spMkLst>
            <pc:docMk/>
            <pc:sldMk cId="2933144913" sldId="262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47:21.811" v="487"/>
          <ac:spMkLst>
            <pc:docMk/>
            <pc:sldMk cId="2933144913" sldId="262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47:21.811" v="487"/>
          <ac:picMkLst>
            <pc:docMk/>
            <pc:sldMk cId="2933144913" sldId="262"/>
            <ac:picMk id="4" creationId="{09A380B9-0264-40DD-BD25-7BA1E4E176D5}"/>
          </ac:picMkLst>
        </pc:picChg>
      </pc:sldChg>
      <pc:sldChg chg="addSp modSp new mod setBg">
        <pc:chgData name="easselin14" userId="S::easselin14@scol.qc.ca::15364754-7a92-4388-9a35-3d37f14674e4" providerId="AD" clId="Web-{CB5C0736-FD5F-4D52-AF49-7689735B046E}" dt="2021-11-24T14:52:52.317" v="573"/>
        <pc:sldMkLst>
          <pc:docMk/>
          <pc:sldMk cId="3264579286" sldId="263"/>
        </pc:sldMkLst>
        <pc:spChg chg="mod">
          <ac:chgData name="easselin14" userId="S::easselin14@scol.qc.ca::15364754-7a92-4388-9a35-3d37f14674e4" providerId="AD" clId="Web-{CB5C0736-FD5F-4D52-AF49-7689735B046E}" dt="2021-11-24T14:52:52.317" v="573"/>
          <ac:spMkLst>
            <pc:docMk/>
            <pc:sldMk cId="3264579286" sldId="263"/>
            <ac:spMk id="2" creationId="{30ABE29C-16EE-40EC-9B60-451D695D7873}"/>
          </ac:spMkLst>
        </pc:spChg>
        <pc:spChg chg="mod">
          <ac:chgData name="easselin14" userId="S::easselin14@scol.qc.ca::15364754-7a92-4388-9a35-3d37f14674e4" providerId="AD" clId="Web-{CB5C0736-FD5F-4D52-AF49-7689735B046E}" dt="2021-11-24T14:52:52.317" v="573"/>
          <ac:spMkLst>
            <pc:docMk/>
            <pc:sldMk cId="3264579286" sldId="263"/>
            <ac:spMk id="3" creationId="{262284B9-512B-401C-A5C9-2A0AE51763EB}"/>
          </ac:spMkLst>
        </pc:spChg>
        <pc:spChg chg="add">
          <ac:chgData name="easselin14" userId="S::easselin14@scol.qc.ca::15364754-7a92-4388-9a35-3d37f14674e4" providerId="AD" clId="Web-{CB5C0736-FD5F-4D52-AF49-7689735B046E}" dt="2021-11-24T14:52:52.317" v="573"/>
          <ac:spMkLst>
            <pc:docMk/>
            <pc:sldMk cId="3264579286" sldId="263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52:52.317" v="573"/>
          <ac:spMkLst>
            <pc:docMk/>
            <pc:sldMk cId="3264579286" sldId="263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52:52.317" v="573"/>
          <ac:picMkLst>
            <pc:docMk/>
            <pc:sldMk cId="3264579286" sldId="263"/>
            <ac:picMk id="4" creationId="{3BC65032-B436-4071-A5E7-4F98C511937E}"/>
          </ac:picMkLst>
        </pc:picChg>
      </pc:sldChg>
      <pc:sldChg chg="addSp modSp new mod setBg">
        <pc:chgData name="easselin14" userId="S::easselin14@scol.qc.ca::15364754-7a92-4388-9a35-3d37f14674e4" providerId="AD" clId="Web-{CB5C0736-FD5F-4D52-AF49-7689735B046E}" dt="2021-11-24T14:55:53.492" v="640"/>
        <pc:sldMkLst>
          <pc:docMk/>
          <pc:sldMk cId="1694212479" sldId="264"/>
        </pc:sldMkLst>
        <pc:spChg chg="mod">
          <ac:chgData name="easselin14" userId="S::easselin14@scol.qc.ca::15364754-7a92-4388-9a35-3d37f14674e4" providerId="AD" clId="Web-{CB5C0736-FD5F-4D52-AF49-7689735B046E}" dt="2021-11-24T14:55:53.492" v="640"/>
          <ac:spMkLst>
            <pc:docMk/>
            <pc:sldMk cId="1694212479" sldId="264"/>
            <ac:spMk id="2" creationId="{B2D5CAF7-AFD0-4683-B9BE-70E53A18620F}"/>
          </ac:spMkLst>
        </pc:spChg>
        <pc:spChg chg="mod">
          <ac:chgData name="easselin14" userId="S::easselin14@scol.qc.ca::15364754-7a92-4388-9a35-3d37f14674e4" providerId="AD" clId="Web-{CB5C0736-FD5F-4D52-AF49-7689735B046E}" dt="2021-11-24T14:55:53.492" v="640"/>
          <ac:spMkLst>
            <pc:docMk/>
            <pc:sldMk cId="1694212479" sldId="264"/>
            <ac:spMk id="3" creationId="{AC78236C-5F2F-41CF-ABF6-1A5A56C35F3B}"/>
          </ac:spMkLst>
        </pc:spChg>
        <pc:spChg chg="add">
          <ac:chgData name="easselin14" userId="S::easselin14@scol.qc.ca::15364754-7a92-4388-9a35-3d37f14674e4" providerId="AD" clId="Web-{CB5C0736-FD5F-4D52-AF49-7689735B046E}" dt="2021-11-24T14:55:53.492" v="640"/>
          <ac:spMkLst>
            <pc:docMk/>
            <pc:sldMk cId="1694212479" sldId="264"/>
            <ac:spMk id="9" creationId="{F13C74B1-5B17-4795-BED0-7140497B445A}"/>
          </ac:spMkLst>
        </pc:spChg>
        <pc:spChg chg="add">
          <ac:chgData name="easselin14" userId="S::easselin14@scol.qc.ca::15364754-7a92-4388-9a35-3d37f14674e4" providerId="AD" clId="Web-{CB5C0736-FD5F-4D52-AF49-7689735B046E}" dt="2021-11-24T14:55:53.492" v="640"/>
          <ac:spMkLst>
            <pc:docMk/>
            <pc:sldMk cId="1694212479" sldId="264"/>
            <ac:spMk id="11" creationId="{D4974D33-8DC5-464E-8C6D-BE58F0669C17}"/>
          </ac:spMkLst>
        </pc:spChg>
        <pc:picChg chg="add mod">
          <ac:chgData name="easselin14" userId="S::easselin14@scol.qc.ca::15364754-7a92-4388-9a35-3d37f14674e4" providerId="AD" clId="Web-{CB5C0736-FD5F-4D52-AF49-7689735B046E}" dt="2021-11-24T14:55:53.492" v="640"/>
          <ac:picMkLst>
            <pc:docMk/>
            <pc:sldMk cId="1694212479" sldId="264"/>
            <ac:picMk id="4" creationId="{5777C6C8-AF94-4725-8D17-AB7F911DFA03}"/>
          </ac:picMkLst>
        </pc:picChg>
      </pc:sldChg>
      <pc:sldChg chg="modSp new">
        <pc:chgData name="easselin14" userId="S::easselin14@scol.qc.ca::15364754-7a92-4388-9a35-3d37f14674e4" providerId="AD" clId="Web-{CB5C0736-FD5F-4D52-AF49-7689735B046E}" dt="2021-11-24T14:58:46.526" v="688" actId="20577"/>
        <pc:sldMkLst>
          <pc:docMk/>
          <pc:sldMk cId="2486490571" sldId="265"/>
        </pc:sldMkLst>
        <pc:spChg chg="mod">
          <ac:chgData name="easselin14" userId="S::easselin14@scol.qc.ca::15364754-7a92-4388-9a35-3d37f14674e4" providerId="AD" clId="Web-{CB5C0736-FD5F-4D52-AF49-7689735B046E}" dt="2021-11-24T14:56:50.993" v="649" actId="20577"/>
          <ac:spMkLst>
            <pc:docMk/>
            <pc:sldMk cId="2486490571" sldId="265"/>
            <ac:spMk id="2" creationId="{8C637BF0-6922-4CF4-B7AA-1B0CF2148965}"/>
          </ac:spMkLst>
        </pc:spChg>
        <pc:spChg chg="mod">
          <ac:chgData name="easselin14" userId="S::easselin14@scol.qc.ca::15364754-7a92-4388-9a35-3d37f14674e4" providerId="AD" clId="Web-{CB5C0736-FD5F-4D52-AF49-7689735B046E}" dt="2021-11-24T14:58:46.526" v="688" actId="20577"/>
          <ac:spMkLst>
            <pc:docMk/>
            <pc:sldMk cId="2486490571" sldId="265"/>
            <ac:spMk id="3" creationId="{BECC0225-2DDD-4E63-82C6-B2D1A6D1DD33}"/>
          </ac:spMkLst>
        </pc:spChg>
      </pc:sldChg>
    </pc:docChg>
  </pc:docChgLst>
  <pc:docChgLst>
    <pc:chgData clId="Web-{CB5C0736-FD5F-4D52-AF49-7689735B046E}"/>
    <pc:docChg chg="modSld">
      <pc:chgData name="" userId="" providerId="" clId="Web-{CB5C0736-FD5F-4D52-AF49-7689735B046E}" dt="2021-11-24T14:22:58.487" v="1" actId="20577"/>
      <pc:docMkLst>
        <pc:docMk/>
      </pc:docMkLst>
      <pc:sldChg chg="modSp">
        <pc:chgData name="" userId="" providerId="" clId="Web-{CB5C0736-FD5F-4D52-AF49-7689735B046E}" dt="2021-11-24T14:22:58.487" v="1" actId="20577"/>
        <pc:sldMkLst>
          <pc:docMk/>
          <pc:sldMk cId="109857222" sldId="256"/>
        </pc:sldMkLst>
        <pc:spChg chg="mod">
          <ac:chgData name="" userId="" providerId="" clId="Web-{CB5C0736-FD5F-4D52-AF49-7689735B046E}" dt="2021-11-24T14:22:58.487" v="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Itss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7BF0-6922-4CF4-B7AA-1B0CF214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Nom de </a:t>
            </a:r>
            <a:r>
              <a:rPr lang="en-US" dirty="0" err="1">
                <a:ea typeface="+mj-lt"/>
                <a:cs typeface="+mj-lt"/>
              </a:rPr>
              <a:t>linfection</a:t>
            </a:r>
            <a:r>
              <a:rPr lang="en-US" dirty="0">
                <a:ea typeface="+mj-lt"/>
                <a:cs typeface="+mj-lt"/>
              </a:rPr>
              <a:t>: Treponema pallidum  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0225-2DDD-4E63-82C6-B2D1A6D1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Autre</a:t>
            </a:r>
            <a:r>
              <a:rPr lang="en-US" dirty="0">
                <a:ea typeface="+mn-lt"/>
                <a:cs typeface="+mn-lt"/>
              </a:rPr>
              <a:t> nom : Syphilis </a:t>
            </a:r>
          </a:p>
          <a:p>
            <a:r>
              <a:rPr lang="en-US" dirty="0">
                <a:ea typeface="+mn-lt"/>
                <a:cs typeface="+mn-lt"/>
              </a:rPr>
              <a:t>Nom </a:t>
            </a:r>
            <a:r>
              <a:rPr lang="en-US" dirty="0" err="1">
                <a:ea typeface="+mn-lt"/>
                <a:cs typeface="+mn-lt"/>
              </a:rPr>
              <a:t>scientifique</a:t>
            </a:r>
            <a:r>
              <a:rPr lang="en-US" dirty="0">
                <a:ea typeface="+mn-lt"/>
                <a:cs typeface="+mn-lt"/>
              </a:rPr>
              <a:t>: ITS  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Mode de </a:t>
            </a:r>
            <a:r>
              <a:rPr lang="en-US" dirty="0" err="1">
                <a:ea typeface="+mn-lt"/>
                <a:cs typeface="+mn-lt"/>
              </a:rPr>
              <a:t>trasmison</a:t>
            </a:r>
            <a:r>
              <a:rPr lang="en-US" dirty="0">
                <a:ea typeface="+mn-lt"/>
                <a:cs typeface="+mn-lt"/>
              </a:rPr>
              <a:t>: relation </a:t>
            </a:r>
            <a:r>
              <a:rPr lang="en-US" dirty="0" err="1">
                <a:ea typeface="+mn-lt"/>
                <a:cs typeface="+mn-lt"/>
              </a:rPr>
              <a:t>sexuelle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Classification: </a:t>
            </a:r>
            <a:r>
              <a:rPr lang="en-US" dirty="0" err="1">
                <a:ea typeface="+mn-lt"/>
                <a:cs typeface="+mn-lt"/>
              </a:rPr>
              <a:t>Règne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dirty="0" err="1">
                <a:ea typeface="+mn-lt"/>
                <a:cs typeface="+mn-lt"/>
              </a:rPr>
              <a:t>monères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Traitement: </a:t>
            </a:r>
            <a:r>
              <a:rPr lang="en-US" dirty="0" err="1">
                <a:ea typeface="+mn-lt"/>
                <a:cs typeface="+mn-lt"/>
              </a:rPr>
              <a:t>Antibiotiques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49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C9F69-4F73-4BCE-A65F-9EBBF026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cs typeface="Calibri Light"/>
              </a:rPr>
              <a:t>Nom de linfection: morpion  </a:t>
            </a:r>
            <a:endParaRPr lang="en-US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7BB5-185C-4CBC-B90C-A783AE5D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Autre nom : poux de pubis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Nom scientifique: phitirius pubis 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Mode de trasmison: relation sexuelle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Classification: Rène animal </a:t>
            </a:r>
          </a:p>
          <a:p>
            <a:pPr marL="0" indent="0">
              <a:buNone/>
            </a:pPr>
            <a:r>
              <a:rPr lang="en-US" sz="2000">
                <a:cs typeface="Calibri"/>
              </a:rPr>
              <a:t>Traitement:Crème, lotions ou shampoings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1FA88A-EB88-4ABD-9551-FCDEEDBA4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9" r="1441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7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EAD7C-2B2F-4E66-A3D1-FED070F3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Nom de linfection: Comdylomes  </a:t>
            </a:r>
          </a:p>
          <a:p>
            <a:endParaRPr lang="en-US" sz="4200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B70EF-4B73-4B00-AC30-900525E31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Autre nom : Virus du papillome humain </a:t>
            </a:r>
          </a:p>
          <a:p>
            <a:r>
              <a:rPr lang="en-US" sz="1900">
                <a:ea typeface="+mn-lt"/>
                <a:cs typeface="+mn-lt"/>
              </a:rPr>
              <a:t>Nom scientifique: VPH </a:t>
            </a:r>
          </a:p>
          <a:p>
            <a:endParaRPr lang="en-US" sz="1900">
              <a:ea typeface="+mn-lt"/>
              <a:cs typeface="+mn-lt"/>
            </a:endParaRPr>
          </a:p>
          <a:p>
            <a:endParaRPr lang="en-US" sz="1900">
              <a:ea typeface="+mn-lt"/>
              <a:cs typeface="+mn-lt"/>
            </a:endParaRPr>
          </a:p>
          <a:p>
            <a:r>
              <a:rPr lang="en-US" sz="1900">
                <a:ea typeface="+mn-lt"/>
                <a:cs typeface="+mn-lt"/>
              </a:rPr>
              <a:t>Mode de trasmison: relations sexuelle </a:t>
            </a:r>
          </a:p>
          <a:p>
            <a:r>
              <a:rPr lang="en-US" sz="1900">
                <a:ea typeface="+mn-lt"/>
                <a:cs typeface="+mn-lt"/>
              </a:rPr>
              <a:t>Classification: Virus </a:t>
            </a:r>
          </a:p>
          <a:p>
            <a:r>
              <a:rPr lang="en-US" sz="1900">
                <a:ea typeface="+mn-lt"/>
                <a:cs typeface="+mn-lt"/>
              </a:rPr>
              <a:t>Traitement: Cryothérapie </a:t>
            </a:r>
          </a:p>
          <a:p>
            <a:endParaRPr lang="en-US" sz="19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42CDCB-7402-4365-BB5F-EC869E5B9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3" r="273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162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B1A07-9274-4AC7-B8DE-BDCEBD8C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Nom de linfection: Herpèse Génital  </a:t>
            </a:r>
          </a:p>
          <a:p>
            <a:endParaRPr lang="en-US" sz="4200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9140-E8CD-402C-8C6C-9D25F924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 err="1">
                <a:ea typeface="+mn-lt"/>
                <a:cs typeface="+mn-lt"/>
              </a:rPr>
              <a:t>Autre</a:t>
            </a:r>
            <a:r>
              <a:rPr lang="en-US" sz="2200" dirty="0">
                <a:ea typeface="+mn-lt"/>
                <a:cs typeface="+mn-lt"/>
              </a:rPr>
              <a:t> nom : Virus de </a:t>
            </a:r>
            <a:r>
              <a:rPr lang="en-US" sz="2200" dirty="0" err="1">
                <a:ea typeface="+mn-lt"/>
                <a:cs typeface="+mn-lt"/>
              </a:rPr>
              <a:t>l'herpès</a:t>
            </a:r>
            <a:r>
              <a:rPr lang="en-US" sz="2200" dirty="0">
                <a:ea typeface="+mn-lt"/>
                <a:cs typeface="+mn-lt"/>
              </a:rPr>
              <a:t> simplex de type 2 </a:t>
            </a:r>
          </a:p>
          <a:p>
            <a:r>
              <a:rPr lang="en-US" sz="2200" dirty="0">
                <a:ea typeface="+mn-lt"/>
                <a:cs typeface="+mn-lt"/>
              </a:rPr>
              <a:t>Nom </a:t>
            </a:r>
            <a:r>
              <a:rPr lang="en-US" sz="2200" dirty="0" err="1">
                <a:ea typeface="+mn-lt"/>
                <a:cs typeface="+mn-lt"/>
              </a:rPr>
              <a:t>scientifique</a:t>
            </a:r>
            <a:r>
              <a:rPr lang="en-US" sz="2200" dirty="0">
                <a:ea typeface="+mn-lt"/>
                <a:cs typeface="+mn-lt"/>
              </a:rPr>
              <a:t>: VHS-II </a:t>
            </a:r>
          </a:p>
          <a:p>
            <a:endParaRPr lang="en-US" sz="2200">
              <a:ea typeface="+mn-lt"/>
              <a:cs typeface="+mn-lt"/>
            </a:endParaRPr>
          </a:p>
          <a:p>
            <a:endParaRPr lang="en-US" sz="2200">
              <a:ea typeface="+mn-lt"/>
              <a:cs typeface="+mn-lt"/>
            </a:endParaRPr>
          </a:p>
          <a:p>
            <a:r>
              <a:rPr lang="en-US" sz="2200" dirty="0">
                <a:ea typeface="+mn-lt"/>
                <a:cs typeface="+mn-lt"/>
              </a:rPr>
              <a:t>Mode de </a:t>
            </a:r>
            <a:r>
              <a:rPr lang="en-US" sz="2200" dirty="0" err="1">
                <a:ea typeface="+mn-lt"/>
                <a:cs typeface="+mn-lt"/>
              </a:rPr>
              <a:t>trasmison</a:t>
            </a:r>
            <a:r>
              <a:rPr lang="en-US" sz="2200" dirty="0">
                <a:ea typeface="+mn-lt"/>
                <a:cs typeface="+mn-lt"/>
              </a:rPr>
              <a:t>: relation </a:t>
            </a:r>
            <a:r>
              <a:rPr lang="en-US" sz="2200" dirty="0" err="1">
                <a:ea typeface="+mn-lt"/>
                <a:cs typeface="+mn-lt"/>
              </a:rPr>
              <a:t>sexuelle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r>
              <a:rPr lang="en-US" sz="2200" dirty="0">
                <a:ea typeface="+mn-lt"/>
                <a:cs typeface="+mn-lt"/>
              </a:rPr>
              <a:t>Classification: virus </a:t>
            </a:r>
          </a:p>
          <a:p>
            <a:r>
              <a:rPr lang="en-US" sz="2200" dirty="0">
                <a:ea typeface="+mn-lt"/>
                <a:cs typeface="+mn-lt"/>
              </a:rPr>
              <a:t>Traitement: </a:t>
            </a:r>
            <a:r>
              <a:rPr lang="en-US" sz="2200" dirty="0" err="1">
                <a:ea typeface="+mn-lt"/>
                <a:cs typeface="+mn-lt"/>
              </a:rPr>
              <a:t>Antiviraux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DDED65A-B5BE-4DBD-A2CE-DA1867E3B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608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ADFDF-B692-4AFA-AB9A-1061D66C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Nom de linfection: trichomonase </a:t>
            </a:r>
          </a:p>
          <a:p>
            <a:endParaRPr lang="en-US" sz="4200">
              <a:ea typeface="+mj-lt"/>
              <a:cs typeface="+mj-l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A530-CB06-468D-AB1E-41A65576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Autre nom :</a:t>
            </a:r>
          </a:p>
          <a:p>
            <a:r>
              <a:rPr lang="en-US" sz="1900">
                <a:ea typeface="+mn-lt"/>
                <a:cs typeface="+mn-lt"/>
              </a:rPr>
              <a:t>Nom scientifique : trichomonas vaginal </a:t>
            </a:r>
          </a:p>
          <a:p>
            <a:endParaRPr lang="en-US" sz="1900">
              <a:ea typeface="+mn-lt"/>
              <a:cs typeface="+mn-lt"/>
            </a:endParaRPr>
          </a:p>
          <a:p>
            <a:endParaRPr lang="en-US" sz="1900">
              <a:ea typeface="+mn-lt"/>
              <a:cs typeface="+mn-lt"/>
            </a:endParaRPr>
          </a:p>
          <a:p>
            <a:r>
              <a:rPr lang="en-US" sz="1900">
                <a:ea typeface="+mn-lt"/>
                <a:cs typeface="+mn-lt"/>
              </a:rPr>
              <a:t>Mode de trasmison: relation sexuelle </a:t>
            </a:r>
          </a:p>
          <a:p>
            <a:r>
              <a:rPr lang="en-US" sz="1900">
                <a:ea typeface="+mn-lt"/>
                <a:cs typeface="+mn-lt"/>
              </a:rPr>
              <a:t>Classification:regne de protiste  </a:t>
            </a:r>
          </a:p>
          <a:p>
            <a:r>
              <a:rPr lang="en-US" sz="1900">
                <a:ea typeface="+mn-lt"/>
                <a:cs typeface="+mn-lt"/>
              </a:rPr>
              <a:t>Traitement: Antibiotique </a:t>
            </a:r>
          </a:p>
          <a:p>
            <a:endParaRPr lang="en-US" sz="1900">
              <a:cs typeface="Calibri"/>
            </a:endParaRP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C36B7A4-573B-4878-9748-C29A99E7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8" r="1703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047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260B-7A5F-4DE2-8B96-D555236A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Nom de linfection: Hépatite B</a:t>
            </a:r>
          </a:p>
          <a:p>
            <a:endParaRPr lang="en-US" sz="4200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3F73-5E5A-4C91-88D3-1496F722F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Autre nom :Virus de hépatite b </a:t>
            </a:r>
          </a:p>
          <a:p>
            <a:r>
              <a:rPr lang="en-US" sz="2200">
                <a:ea typeface="+mn-lt"/>
                <a:cs typeface="+mn-lt"/>
              </a:rPr>
              <a:t>Nom scientifique : VHB</a:t>
            </a:r>
          </a:p>
          <a:p>
            <a:endParaRPr lang="en-US" sz="2200">
              <a:ea typeface="+mn-lt"/>
              <a:cs typeface="+mn-lt"/>
            </a:endParaRPr>
          </a:p>
          <a:p>
            <a:endParaRPr lang="en-US" sz="2200">
              <a:ea typeface="+mn-lt"/>
              <a:cs typeface="+mn-lt"/>
            </a:endParaRPr>
          </a:p>
          <a:p>
            <a:r>
              <a:rPr lang="en-US" sz="2200">
                <a:ea typeface="+mn-lt"/>
                <a:cs typeface="+mn-lt"/>
              </a:rPr>
              <a:t>Mode de trasmison: relations sexuelle </a:t>
            </a:r>
          </a:p>
          <a:p>
            <a:r>
              <a:rPr lang="en-US" sz="2200">
                <a:ea typeface="+mn-lt"/>
                <a:cs typeface="+mn-lt"/>
              </a:rPr>
              <a:t>Classification: virus </a:t>
            </a:r>
          </a:p>
          <a:p>
            <a:r>
              <a:rPr lang="en-US" sz="2200">
                <a:ea typeface="+mn-lt"/>
                <a:cs typeface="+mn-lt"/>
              </a:rPr>
              <a:t>Traitement: Aucun 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927CF69-0715-4816-BDE7-08B0005D7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3" r="308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292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B2673-EB0D-4735-969B-DABCF13D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Nom de linfection:  sida </a:t>
            </a:r>
          </a:p>
          <a:p>
            <a:endParaRPr lang="en-US" sz="4200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635D-A2CF-4419-8C3A-3673660D6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Autre nom : Virus de l'immunodéfience Humaine </a:t>
            </a:r>
          </a:p>
          <a:p>
            <a:r>
              <a:rPr lang="en-US" sz="1900">
                <a:ea typeface="+mn-lt"/>
                <a:cs typeface="+mn-lt"/>
              </a:rPr>
              <a:t>Nom scientifique VIH</a:t>
            </a:r>
          </a:p>
          <a:p>
            <a:endParaRPr lang="en-US" sz="1900">
              <a:ea typeface="+mn-lt"/>
              <a:cs typeface="+mn-lt"/>
            </a:endParaRPr>
          </a:p>
          <a:p>
            <a:endParaRPr lang="en-US" sz="1900">
              <a:ea typeface="+mn-lt"/>
              <a:cs typeface="+mn-lt"/>
            </a:endParaRPr>
          </a:p>
          <a:p>
            <a:r>
              <a:rPr lang="en-US" sz="1900">
                <a:ea typeface="+mn-lt"/>
                <a:cs typeface="+mn-lt"/>
              </a:rPr>
              <a:t>Mode de trasmison: relation sexuelle </a:t>
            </a:r>
          </a:p>
          <a:p>
            <a:r>
              <a:rPr lang="en-US" sz="1900">
                <a:ea typeface="+mn-lt"/>
                <a:cs typeface="+mn-lt"/>
              </a:rPr>
              <a:t>Classification:Virus </a:t>
            </a:r>
          </a:p>
          <a:p>
            <a:r>
              <a:rPr lang="en-US" sz="1900">
                <a:ea typeface="+mn-lt"/>
                <a:cs typeface="+mn-lt"/>
              </a:rPr>
              <a:t>Traitement: Trithérapie </a:t>
            </a:r>
          </a:p>
          <a:p>
            <a:endParaRPr lang="en-US" sz="1900">
              <a:cs typeface="Calibri"/>
            </a:endParaRPr>
          </a:p>
        </p:txBody>
      </p:sp>
      <p:pic>
        <p:nvPicPr>
          <p:cNvPr id="4" name="Picture 4" descr="A picture containing star, blurry, close, closeup&#10;&#10;Description automatically generated">
            <a:extLst>
              <a:ext uri="{FF2B5EF4-FFF2-40B4-BE49-F238E27FC236}">
                <a16:creationId xmlns:a16="http://schemas.microsoft.com/office/drawing/2014/main" id="{09A380B9-0264-40DD-BD25-7BA1E4E17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8" r="1870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314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BE29C-16EE-40EC-9B60-451D695D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Nom de linfection: chlamydrose génitale   </a:t>
            </a:r>
          </a:p>
          <a:p>
            <a:endParaRPr lang="en-US" sz="4200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284B9-512B-401C-A5C9-2A0AE517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Autre nom :Chlamydia trachomatis </a:t>
            </a:r>
          </a:p>
          <a:p>
            <a:r>
              <a:rPr lang="en-US" sz="2000">
                <a:ea typeface="+mn-lt"/>
                <a:cs typeface="+mn-lt"/>
              </a:rPr>
              <a:t>Nom scientifique : ITS </a:t>
            </a: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Mode de trasmison: relations sexuelle </a:t>
            </a:r>
          </a:p>
          <a:p>
            <a:r>
              <a:rPr lang="en-US" sz="2000">
                <a:ea typeface="+mn-lt"/>
                <a:cs typeface="+mn-lt"/>
              </a:rPr>
              <a:t>Classification: Regne des moneres </a:t>
            </a:r>
          </a:p>
          <a:p>
            <a:r>
              <a:rPr lang="en-US" sz="2000">
                <a:ea typeface="+mn-lt"/>
                <a:cs typeface="+mn-lt"/>
              </a:rPr>
              <a:t>Traitement: AVntibiotique 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icture containing doughnut, pink, cloth, close&#10;&#10;Description automatically generated">
            <a:extLst>
              <a:ext uri="{FF2B5EF4-FFF2-40B4-BE49-F238E27FC236}">
                <a16:creationId xmlns:a16="http://schemas.microsoft.com/office/drawing/2014/main" id="{3BC65032-B436-4071-A5E7-4F98C5119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457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5CAF7-AFD0-4683-B9BE-70E53A18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Nom de linfection: Gonorrhée </a:t>
            </a:r>
          </a:p>
          <a:p>
            <a:endParaRPr lang="en-US" sz="4200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236C-5F2F-41CF-ABF6-1A5A56C3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Autre nom : Chaude pisse </a:t>
            </a:r>
          </a:p>
          <a:p>
            <a:r>
              <a:rPr lang="en-US" sz="1900">
                <a:ea typeface="+mn-lt"/>
                <a:cs typeface="+mn-lt"/>
              </a:rPr>
              <a:t>Nom scientifique:  neisseria gonorrhée </a:t>
            </a:r>
          </a:p>
          <a:p>
            <a:endParaRPr lang="en-US" sz="1900">
              <a:ea typeface="+mn-lt"/>
              <a:cs typeface="+mn-lt"/>
            </a:endParaRPr>
          </a:p>
          <a:p>
            <a:endParaRPr lang="en-US" sz="1900">
              <a:ea typeface="+mn-lt"/>
              <a:cs typeface="+mn-lt"/>
            </a:endParaRPr>
          </a:p>
          <a:p>
            <a:r>
              <a:rPr lang="en-US" sz="1900">
                <a:ea typeface="+mn-lt"/>
                <a:cs typeface="+mn-lt"/>
              </a:rPr>
              <a:t>Mode de trasmison: relations sexuelle </a:t>
            </a:r>
          </a:p>
          <a:p>
            <a:r>
              <a:rPr lang="en-US" sz="1900">
                <a:ea typeface="+mn-lt"/>
                <a:cs typeface="+mn-lt"/>
              </a:rPr>
              <a:t>Classification: règne de monères</a:t>
            </a:r>
          </a:p>
          <a:p>
            <a:r>
              <a:rPr lang="en-US" sz="1900">
                <a:ea typeface="+mn-lt"/>
                <a:cs typeface="+mn-lt"/>
              </a:rPr>
              <a:t>Traitement: Antibiotique </a:t>
            </a:r>
          </a:p>
          <a:p>
            <a:endParaRPr lang="en-US" sz="1900">
              <a:cs typeface="Calibri"/>
            </a:endParaRPr>
          </a:p>
        </p:txBody>
      </p:sp>
      <p:pic>
        <p:nvPicPr>
          <p:cNvPr id="4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5777C6C8-AF94-4725-8D17-AB7F911DF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7" r="2820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421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Itss</vt:lpstr>
      <vt:lpstr>Nom de linfection: morpion  </vt:lpstr>
      <vt:lpstr>Nom de linfection: Comdylomes   </vt:lpstr>
      <vt:lpstr>Nom de linfection: Herpèse Génital   </vt:lpstr>
      <vt:lpstr>Nom de linfection: trichomonase  </vt:lpstr>
      <vt:lpstr>Nom de linfection: Hépatite B </vt:lpstr>
      <vt:lpstr>Nom de linfection:  sida  </vt:lpstr>
      <vt:lpstr>Nom de linfection: chlamydrose génitale    </vt:lpstr>
      <vt:lpstr>Nom de linfection: Gonorrhée  </vt:lpstr>
      <vt:lpstr>Nom de linfection: Treponema pallidum 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175</cp:revision>
  <dcterms:created xsi:type="dcterms:W3CDTF">2021-11-24T14:21:54Z</dcterms:created>
  <dcterms:modified xsi:type="dcterms:W3CDTF">2021-11-24T14:58:46Z</dcterms:modified>
</cp:coreProperties>
</file>