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C69073-DB20-4EC6-9D56-331066FA07A1}" v="627" dt="2021-12-15T17:10:36.7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asselin14" userId="S::easselin14@scol.qc.ca::15364754-7a92-4388-9a35-3d37f14674e4" providerId="AD" clId="Web-{D0C69073-DB20-4EC6-9D56-331066FA07A1}"/>
    <pc:docChg chg="addSld delSld modSld">
      <pc:chgData name="easselin14" userId="S::easselin14@scol.qc.ca::15364754-7a92-4388-9a35-3d37f14674e4" providerId="AD" clId="Web-{D0C69073-DB20-4EC6-9D56-331066FA07A1}" dt="2021-12-15T17:10:36.714" v="612"/>
      <pc:docMkLst>
        <pc:docMk/>
      </pc:docMkLst>
      <pc:sldChg chg="modSp">
        <pc:chgData name="easselin14" userId="S::easselin14@scol.qc.ca::15364754-7a92-4388-9a35-3d37f14674e4" providerId="AD" clId="Web-{D0C69073-DB20-4EC6-9D56-331066FA07A1}" dt="2021-12-15T16:41:42.064" v="1" actId="20577"/>
        <pc:sldMkLst>
          <pc:docMk/>
          <pc:sldMk cId="109857222" sldId="256"/>
        </pc:sldMkLst>
        <pc:spChg chg="mod">
          <ac:chgData name="easselin14" userId="S::easselin14@scol.qc.ca::15364754-7a92-4388-9a35-3d37f14674e4" providerId="AD" clId="Web-{D0C69073-DB20-4EC6-9D56-331066FA07A1}" dt="2021-12-15T16:41:42.064" v="1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addSp delSp modSp new">
        <pc:chgData name="easselin14" userId="S::easselin14@scol.qc.ca::15364754-7a92-4388-9a35-3d37f14674e4" providerId="AD" clId="Web-{D0C69073-DB20-4EC6-9D56-331066FA07A1}" dt="2021-12-15T16:52:53.073" v="168" actId="20577"/>
        <pc:sldMkLst>
          <pc:docMk/>
          <pc:sldMk cId="974547569" sldId="257"/>
        </pc:sldMkLst>
        <pc:spChg chg="mod">
          <ac:chgData name="easselin14" userId="S::easselin14@scol.qc.ca::15364754-7a92-4388-9a35-3d37f14674e4" providerId="AD" clId="Web-{D0C69073-DB20-4EC6-9D56-331066FA07A1}" dt="2021-12-15T16:52:53.073" v="168" actId="20577"/>
          <ac:spMkLst>
            <pc:docMk/>
            <pc:sldMk cId="974547569" sldId="257"/>
            <ac:spMk id="2" creationId="{26389DDB-ECB2-49B0-85BA-D4984851C289}"/>
          </ac:spMkLst>
        </pc:spChg>
        <pc:spChg chg="add del">
          <ac:chgData name="easselin14" userId="S::easselin14@scol.qc.ca::15364754-7a92-4388-9a35-3d37f14674e4" providerId="AD" clId="Web-{D0C69073-DB20-4EC6-9D56-331066FA07A1}" dt="2021-12-15T16:46:28.787" v="28"/>
          <ac:spMkLst>
            <pc:docMk/>
            <pc:sldMk cId="974547569" sldId="257"/>
            <ac:spMk id="4" creationId="{5975ABA9-DDAD-4F6B-884A-CC6F47583625}"/>
          </ac:spMkLst>
        </pc:spChg>
        <pc:inkChg chg="add del">
          <ac:chgData name="easselin14" userId="S::easselin14@scol.qc.ca::15364754-7a92-4388-9a35-3d37f14674e4" providerId="AD" clId="Web-{D0C69073-DB20-4EC6-9D56-331066FA07A1}" dt="2021-12-15T16:45:48.583" v="27"/>
          <ac:inkMkLst>
            <pc:docMk/>
            <pc:sldMk cId="974547569" sldId="257"/>
            <ac:inkMk id="5" creationId="{E93EB9F3-ECD6-4613-B171-6D038AF10527}"/>
          </ac:inkMkLst>
        </pc:inkChg>
        <pc:inkChg chg="add">
          <ac:chgData name="easselin14" userId="S::easselin14@scol.qc.ca::15364754-7a92-4388-9a35-3d37f14674e4" providerId="AD" clId="Web-{D0C69073-DB20-4EC6-9D56-331066FA07A1}" dt="2021-12-15T16:46:41.506" v="29"/>
          <ac:inkMkLst>
            <pc:docMk/>
            <pc:sldMk cId="974547569" sldId="257"/>
            <ac:inkMk id="6" creationId="{EF90C917-A293-4739-8803-7480A83EDC63}"/>
          </ac:inkMkLst>
        </pc:inkChg>
        <pc:inkChg chg="add">
          <ac:chgData name="easselin14" userId="S::easselin14@scol.qc.ca::15364754-7a92-4388-9a35-3d37f14674e4" providerId="AD" clId="Web-{D0C69073-DB20-4EC6-9D56-331066FA07A1}" dt="2021-12-15T16:46:43.912" v="30"/>
          <ac:inkMkLst>
            <pc:docMk/>
            <pc:sldMk cId="974547569" sldId="257"/>
            <ac:inkMk id="7" creationId="{037C09E8-BEC3-45F4-89D3-55F3F12FA097}"/>
          </ac:inkMkLst>
        </pc:inkChg>
        <pc:inkChg chg="add">
          <ac:chgData name="easselin14" userId="S::easselin14@scol.qc.ca::15364754-7a92-4388-9a35-3d37f14674e4" providerId="AD" clId="Web-{D0C69073-DB20-4EC6-9D56-331066FA07A1}" dt="2021-12-15T16:46:47.224" v="31"/>
          <ac:inkMkLst>
            <pc:docMk/>
            <pc:sldMk cId="974547569" sldId="257"/>
            <ac:inkMk id="8" creationId="{0106044A-7A69-41C3-8B70-580CA189FB23}"/>
          </ac:inkMkLst>
        </pc:inkChg>
        <pc:inkChg chg="add">
          <ac:chgData name="easselin14" userId="S::easselin14@scol.qc.ca::15364754-7a92-4388-9a35-3d37f14674e4" providerId="AD" clId="Web-{D0C69073-DB20-4EC6-9D56-331066FA07A1}" dt="2021-12-15T16:46:55.006" v="32"/>
          <ac:inkMkLst>
            <pc:docMk/>
            <pc:sldMk cId="974547569" sldId="257"/>
            <ac:inkMk id="9" creationId="{E62B8F2D-2453-4520-8CE6-97288181CF8C}"/>
          </ac:inkMkLst>
        </pc:inkChg>
        <pc:inkChg chg="add">
          <ac:chgData name="easselin14" userId="S::easselin14@scol.qc.ca::15364754-7a92-4388-9a35-3d37f14674e4" providerId="AD" clId="Web-{D0C69073-DB20-4EC6-9D56-331066FA07A1}" dt="2021-12-15T16:47:05.162" v="33"/>
          <ac:inkMkLst>
            <pc:docMk/>
            <pc:sldMk cId="974547569" sldId="257"/>
            <ac:inkMk id="10" creationId="{F1D16C11-AFA4-4C54-96F8-D6E6D052AA37}"/>
          </ac:inkMkLst>
        </pc:inkChg>
        <pc:inkChg chg="add">
          <ac:chgData name="easselin14" userId="S::easselin14@scol.qc.ca::15364754-7a92-4388-9a35-3d37f14674e4" providerId="AD" clId="Web-{D0C69073-DB20-4EC6-9D56-331066FA07A1}" dt="2021-12-15T16:47:11.584" v="34"/>
          <ac:inkMkLst>
            <pc:docMk/>
            <pc:sldMk cId="974547569" sldId="257"/>
            <ac:inkMk id="11" creationId="{4295CA29-9036-4178-82C3-3BF130790C3E}"/>
          </ac:inkMkLst>
        </pc:inkChg>
        <pc:inkChg chg="add">
          <ac:chgData name="easselin14" userId="S::easselin14@scol.qc.ca::15364754-7a92-4388-9a35-3d37f14674e4" providerId="AD" clId="Web-{D0C69073-DB20-4EC6-9D56-331066FA07A1}" dt="2021-12-15T16:47:24.350" v="35"/>
          <ac:inkMkLst>
            <pc:docMk/>
            <pc:sldMk cId="974547569" sldId="257"/>
            <ac:inkMk id="12" creationId="{975925BA-0B85-4C3E-B2BE-B58764DDBE0D}"/>
          </ac:inkMkLst>
        </pc:inkChg>
        <pc:inkChg chg="add">
          <ac:chgData name="easselin14" userId="S::easselin14@scol.qc.ca::15364754-7a92-4388-9a35-3d37f14674e4" providerId="AD" clId="Web-{D0C69073-DB20-4EC6-9D56-331066FA07A1}" dt="2021-12-15T16:47:39.381" v="36"/>
          <ac:inkMkLst>
            <pc:docMk/>
            <pc:sldMk cId="974547569" sldId="257"/>
            <ac:inkMk id="13" creationId="{7FC18100-DC0D-4C4B-9FC3-E22430B5F0CC}"/>
          </ac:inkMkLst>
        </pc:inkChg>
        <pc:inkChg chg="add">
          <ac:chgData name="easselin14" userId="S::easselin14@scol.qc.ca::15364754-7a92-4388-9a35-3d37f14674e4" providerId="AD" clId="Web-{D0C69073-DB20-4EC6-9D56-331066FA07A1}" dt="2021-12-15T16:47:45.397" v="37"/>
          <ac:inkMkLst>
            <pc:docMk/>
            <pc:sldMk cId="974547569" sldId="257"/>
            <ac:inkMk id="14" creationId="{3CC823D5-F56E-4932-83E9-C64D57DAC92A}"/>
          </ac:inkMkLst>
        </pc:inkChg>
        <pc:inkChg chg="add">
          <ac:chgData name="easselin14" userId="S::easselin14@scol.qc.ca::15364754-7a92-4388-9a35-3d37f14674e4" providerId="AD" clId="Web-{D0C69073-DB20-4EC6-9D56-331066FA07A1}" dt="2021-12-15T16:47:54.804" v="38"/>
          <ac:inkMkLst>
            <pc:docMk/>
            <pc:sldMk cId="974547569" sldId="257"/>
            <ac:inkMk id="15" creationId="{33812347-907C-46EA-88E4-82A39A8FA959}"/>
          </ac:inkMkLst>
        </pc:inkChg>
        <pc:inkChg chg="add">
          <ac:chgData name="easselin14" userId="S::easselin14@scol.qc.ca::15364754-7a92-4388-9a35-3d37f14674e4" providerId="AD" clId="Web-{D0C69073-DB20-4EC6-9D56-331066FA07A1}" dt="2021-12-15T16:48:05.726" v="39"/>
          <ac:inkMkLst>
            <pc:docMk/>
            <pc:sldMk cId="974547569" sldId="257"/>
            <ac:inkMk id="16" creationId="{C675FF8D-01C0-4413-BB89-9BC743F44891}"/>
          </ac:inkMkLst>
        </pc:inkChg>
        <pc:inkChg chg="add">
          <ac:chgData name="easselin14" userId="S::easselin14@scol.qc.ca::15364754-7a92-4388-9a35-3d37f14674e4" providerId="AD" clId="Web-{D0C69073-DB20-4EC6-9D56-331066FA07A1}" dt="2021-12-15T16:48:13.976" v="40"/>
          <ac:inkMkLst>
            <pc:docMk/>
            <pc:sldMk cId="974547569" sldId="257"/>
            <ac:inkMk id="17" creationId="{8207E1E5-101F-41A6-9CA3-DB467F950150}"/>
          </ac:inkMkLst>
        </pc:inkChg>
        <pc:inkChg chg="add">
          <ac:chgData name="easselin14" userId="S::easselin14@scol.qc.ca::15364754-7a92-4388-9a35-3d37f14674e4" providerId="AD" clId="Web-{D0C69073-DB20-4EC6-9D56-331066FA07A1}" dt="2021-12-15T16:48:22.460" v="41"/>
          <ac:inkMkLst>
            <pc:docMk/>
            <pc:sldMk cId="974547569" sldId="257"/>
            <ac:inkMk id="18" creationId="{376EE218-F9C9-4164-8F47-4FDD7FEB831B}"/>
          </ac:inkMkLst>
        </pc:inkChg>
        <pc:inkChg chg="add">
          <ac:chgData name="easselin14" userId="S::easselin14@scol.qc.ca::15364754-7a92-4388-9a35-3d37f14674e4" providerId="AD" clId="Web-{D0C69073-DB20-4EC6-9D56-331066FA07A1}" dt="2021-12-15T16:48:26.976" v="42"/>
          <ac:inkMkLst>
            <pc:docMk/>
            <pc:sldMk cId="974547569" sldId="257"/>
            <ac:inkMk id="19" creationId="{65919851-78E9-4987-84E4-3B871F9E0DA3}"/>
          </ac:inkMkLst>
        </pc:inkChg>
        <pc:inkChg chg="add">
          <ac:chgData name="easselin14" userId="S::easselin14@scol.qc.ca::15364754-7a92-4388-9a35-3d37f14674e4" providerId="AD" clId="Web-{D0C69073-DB20-4EC6-9D56-331066FA07A1}" dt="2021-12-15T16:48:29.742" v="43"/>
          <ac:inkMkLst>
            <pc:docMk/>
            <pc:sldMk cId="974547569" sldId="257"/>
            <ac:inkMk id="20" creationId="{3A144459-ADCC-4F12-89A8-1929D050ECC2}"/>
          </ac:inkMkLst>
        </pc:inkChg>
        <pc:inkChg chg="add">
          <ac:chgData name="easselin14" userId="S::easselin14@scol.qc.ca::15364754-7a92-4388-9a35-3d37f14674e4" providerId="AD" clId="Web-{D0C69073-DB20-4EC6-9D56-331066FA07A1}" dt="2021-12-15T16:48:31.632" v="44"/>
          <ac:inkMkLst>
            <pc:docMk/>
            <pc:sldMk cId="974547569" sldId="257"/>
            <ac:inkMk id="21" creationId="{2BCE53DC-0D7E-47D1-9884-56633D131A5D}"/>
          </ac:inkMkLst>
        </pc:inkChg>
        <pc:inkChg chg="add">
          <ac:chgData name="easselin14" userId="S::easselin14@scol.qc.ca::15364754-7a92-4388-9a35-3d37f14674e4" providerId="AD" clId="Web-{D0C69073-DB20-4EC6-9D56-331066FA07A1}" dt="2021-12-15T16:48:37.710" v="45"/>
          <ac:inkMkLst>
            <pc:docMk/>
            <pc:sldMk cId="974547569" sldId="257"/>
            <ac:inkMk id="22" creationId="{D41444E1-4139-4926-B2F2-59748C405C9B}"/>
          </ac:inkMkLst>
        </pc:inkChg>
        <pc:inkChg chg="add">
          <ac:chgData name="easselin14" userId="S::easselin14@scol.qc.ca::15364754-7a92-4388-9a35-3d37f14674e4" providerId="AD" clId="Web-{D0C69073-DB20-4EC6-9D56-331066FA07A1}" dt="2021-12-15T16:48:39.039" v="46"/>
          <ac:inkMkLst>
            <pc:docMk/>
            <pc:sldMk cId="974547569" sldId="257"/>
            <ac:inkMk id="23" creationId="{4412DF28-1408-46BD-B548-724E79176D7C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49:04.320" v="52"/>
          <ac:inkMkLst>
            <pc:docMk/>
            <pc:sldMk cId="974547569" sldId="257"/>
            <ac:inkMk id="24" creationId="{54B0D417-6D32-4F9E-A410-2BD3CCF5CD01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49:01.164" v="51"/>
          <ac:inkMkLst>
            <pc:docMk/>
            <pc:sldMk cId="974547569" sldId="257"/>
            <ac:inkMk id="25" creationId="{C2358C56-874B-4404-9E42-660C73CDACE5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48:58.336" v="50"/>
          <ac:inkMkLst>
            <pc:docMk/>
            <pc:sldMk cId="974547569" sldId="257"/>
            <ac:inkMk id="26" creationId="{E9113D02-8EC7-4526-8C69-A62D4B5179F4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49:09.226" v="54"/>
          <ac:inkMkLst>
            <pc:docMk/>
            <pc:sldMk cId="974547569" sldId="257"/>
            <ac:inkMk id="27" creationId="{14C34ED0-079C-4DF8-A15E-A233CB9E7D74}"/>
          </ac:inkMkLst>
        </pc:inkChg>
        <pc:inkChg chg="add">
          <ac:chgData name="easselin14" userId="S::easselin14@scol.qc.ca::15364754-7a92-4388-9a35-3d37f14674e4" providerId="AD" clId="Web-{D0C69073-DB20-4EC6-9D56-331066FA07A1}" dt="2021-12-15T16:49:12.789" v="55"/>
          <ac:inkMkLst>
            <pc:docMk/>
            <pc:sldMk cId="974547569" sldId="257"/>
            <ac:inkMk id="28" creationId="{4964CB0A-678C-4C1E-BC35-D896AEA79DFF}"/>
          </ac:inkMkLst>
        </pc:inkChg>
        <pc:inkChg chg="add">
          <ac:chgData name="easselin14" userId="S::easselin14@scol.qc.ca::15364754-7a92-4388-9a35-3d37f14674e4" providerId="AD" clId="Web-{D0C69073-DB20-4EC6-9D56-331066FA07A1}" dt="2021-12-15T16:49:13.461" v="56"/>
          <ac:inkMkLst>
            <pc:docMk/>
            <pc:sldMk cId="974547569" sldId="257"/>
            <ac:inkMk id="29" creationId="{F537F896-DF7F-4B34-8F05-ED03262D9D3B}"/>
          </ac:inkMkLst>
        </pc:inkChg>
        <pc:inkChg chg="add">
          <ac:chgData name="easselin14" userId="S::easselin14@scol.qc.ca::15364754-7a92-4388-9a35-3d37f14674e4" providerId="AD" clId="Web-{D0C69073-DB20-4EC6-9D56-331066FA07A1}" dt="2021-12-15T16:49:13.477" v="57"/>
          <ac:inkMkLst>
            <pc:docMk/>
            <pc:sldMk cId="974547569" sldId="257"/>
            <ac:inkMk id="30" creationId="{D86B1C9A-F922-4A33-B66D-1CAC2F154BEB}"/>
          </ac:inkMkLst>
        </pc:inkChg>
        <pc:inkChg chg="add">
          <ac:chgData name="easselin14" userId="S::easselin14@scol.qc.ca::15364754-7a92-4388-9a35-3d37f14674e4" providerId="AD" clId="Web-{D0C69073-DB20-4EC6-9D56-331066FA07A1}" dt="2021-12-15T16:49:13.477" v="58"/>
          <ac:inkMkLst>
            <pc:docMk/>
            <pc:sldMk cId="974547569" sldId="257"/>
            <ac:inkMk id="31" creationId="{47FBBFF4-6042-436B-8999-38A7241ECAC7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49:46.383" v="64"/>
          <ac:inkMkLst>
            <pc:docMk/>
            <pc:sldMk cId="974547569" sldId="257"/>
            <ac:inkMk id="32" creationId="{3F28824F-738C-4057-8923-C24EDE93CCFE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50:06.868" v="74"/>
          <ac:inkMkLst>
            <pc:docMk/>
            <pc:sldMk cId="974547569" sldId="257"/>
            <ac:inkMk id="33" creationId="{DED91DF9-3F4F-4ADA-A19F-88634CEF7F75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50:05.977" v="73"/>
          <ac:inkMkLst>
            <pc:docMk/>
            <pc:sldMk cId="974547569" sldId="257"/>
            <ac:inkMk id="34" creationId="{58B36EE6-0560-4242-8D40-9EFBBC965258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50:03.352" v="72"/>
          <ac:inkMkLst>
            <pc:docMk/>
            <pc:sldMk cId="974547569" sldId="257"/>
            <ac:inkMk id="35" creationId="{9B06301A-D188-4250-BDFB-DAD616556DBA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50:00.337" v="71"/>
          <ac:inkMkLst>
            <pc:docMk/>
            <pc:sldMk cId="974547569" sldId="257"/>
            <ac:inkMk id="36" creationId="{E6447E79-B678-404C-8758-3577723D8046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49:59.415" v="70"/>
          <ac:inkMkLst>
            <pc:docMk/>
            <pc:sldMk cId="974547569" sldId="257"/>
            <ac:inkMk id="37" creationId="{BDD48FF1-CE92-4AA1-B679-6152954AEA75}"/>
          </ac:inkMkLst>
        </pc:inkChg>
        <pc:inkChg chg="add">
          <ac:chgData name="easselin14" userId="S::easselin14@scol.qc.ca::15364754-7a92-4388-9a35-3d37f14674e4" providerId="AD" clId="Web-{D0C69073-DB20-4EC6-9D56-331066FA07A1}" dt="2021-12-15T16:50:10.555" v="75"/>
          <ac:inkMkLst>
            <pc:docMk/>
            <pc:sldMk cId="974547569" sldId="257"/>
            <ac:inkMk id="38" creationId="{EEBC7058-CC71-4F0C-B05D-3D6DD2EDD100}"/>
          </ac:inkMkLst>
        </pc:inkChg>
        <pc:inkChg chg="add">
          <ac:chgData name="easselin14" userId="S::easselin14@scol.qc.ca::15364754-7a92-4388-9a35-3d37f14674e4" providerId="AD" clId="Web-{D0C69073-DB20-4EC6-9D56-331066FA07A1}" dt="2021-12-15T16:50:12.806" v="76"/>
          <ac:inkMkLst>
            <pc:docMk/>
            <pc:sldMk cId="974547569" sldId="257"/>
            <ac:inkMk id="39" creationId="{7D1E2F7E-773E-4BB7-9144-89852D3D0DB4}"/>
          </ac:inkMkLst>
        </pc:inkChg>
        <pc:inkChg chg="add">
          <ac:chgData name="easselin14" userId="S::easselin14@scol.qc.ca::15364754-7a92-4388-9a35-3d37f14674e4" providerId="AD" clId="Web-{D0C69073-DB20-4EC6-9D56-331066FA07A1}" dt="2021-12-15T16:50:13.743" v="77"/>
          <ac:inkMkLst>
            <pc:docMk/>
            <pc:sldMk cId="974547569" sldId="257"/>
            <ac:inkMk id="40" creationId="{42F7908B-540B-4004-AF51-0881E6831565}"/>
          </ac:inkMkLst>
        </pc:inkChg>
        <pc:inkChg chg="add">
          <ac:chgData name="easselin14" userId="S::easselin14@scol.qc.ca::15364754-7a92-4388-9a35-3d37f14674e4" providerId="AD" clId="Web-{D0C69073-DB20-4EC6-9D56-331066FA07A1}" dt="2021-12-15T16:50:13.743" v="78"/>
          <ac:inkMkLst>
            <pc:docMk/>
            <pc:sldMk cId="974547569" sldId="257"/>
            <ac:inkMk id="41" creationId="{55BB19E4-ADDB-46F8-86A6-8D167431BEB8}"/>
          </ac:inkMkLst>
        </pc:inkChg>
        <pc:inkChg chg="add">
          <ac:chgData name="easselin14" userId="S::easselin14@scol.qc.ca::15364754-7a92-4388-9a35-3d37f14674e4" providerId="AD" clId="Web-{D0C69073-DB20-4EC6-9D56-331066FA07A1}" dt="2021-12-15T16:50:15.274" v="79"/>
          <ac:inkMkLst>
            <pc:docMk/>
            <pc:sldMk cId="974547569" sldId="257"/>
            <ac:inkMk id="42" creationId="{CAEFF950-12B1-480B-93AF-B20EDEF71535}"/>
          </ac:inkMkLst>
        </pc:inkChg>
        <pc:inkChg chg="add">
          <ac:chgData name="easselin14" userId="S::easselin14@scol.qc.ca::15364754-7a92-4388-9a35-3d37f14674e4" providerId="AD" clId="Web-{D0C69073-DB20-4EC6-9D56-331066FA07A1}" dt="2021-12-15T16:50:16.727" v="80"/>
          <ac:inkMkLst>
            <pc:docMk/>
            <pc:sldMk cId="974547569" sldId="257"/>
            <ac:inkMk id="43" creationId="{BCFA21D5-5D95-4144-8C54-CDE4DC404FF7}"/>
          </ac:inkMkLst>
        </pc:inkChg>
        <pc:inkChg chg="add">
          <ac:chgData name="easselin14" userId="S::easselin14@scol.qc.ca::15364754-7a92-4388-9a35-3d37f14674e4" providerId="AD" clId="Web-{D0C69073-DB20-4EC6-9D56-331066FA07A1}" dt="2021-12-15T16:50:18.274" v="81"/>
          <ac:inkMkLst>
            <pc:docMk/>
            <pc:sldMk cId="974547569" sldId="257"/>
            <ac:inkMk id="44" creationId="{F5EA1DEB-2467-45E2-A27B-CA99E6BDDC04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50:24.165" v="83"/>
          <ac:inkMkLst>
            <pc:docMk/>
            <pc:sldMk cId="974547569" sldId="257"/>
            <ac:inkMk id="45" creationId="{F5956318-5AB0-42CD-8914-56AF5E0102AD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50:35.634" v="87"/>
          <ac:inkMkLst>
            <pc:docMk/>
            <pc:sldMk cId="974547569" sldId="257"/>
            <ac:inkMk id="46" creationId="{78AE97C4-5A15-4D20-BF61-57D3AF92231C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50:33.056" v="86"/>
          <ac:inkMkLst>
            <pc:docMk/>
            <pc:sldMk cId="974547569" sldId="257"/>
            <ac:inkMk id="47" creationId="{E514C97E-0D62-4E9E-8B70-3DF5CBFA845A}"/>
          </ac:inkMkLst>
        </pc:inkChg>
        <pc:inkChg chg="add">
          <ac:chgData name="easselin14" userId="S::easselin14@scol.qc.ca::15364754-7a92-4388-9a35-3d37f14674e4" providerId="AD" clId="Web-{D0C69073-DB20-4EC6-9D56-331066FA07A1}" dt="2021-12-15T16:50:38.134" v="88"/>
          <ac:inkMkLst>
            <pc:docMk/>
            <pc:sldMk cId="974547569" sldId="257"/>
            <ac:inkMk id="48" creationId="{D5D3F879-472F-4B42-BAD9-B25F7DB64D6F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51:03.650" v="90"/>
          <ac:inkMkLst>
            <pc:docMk/>
            <pc:sldMk cId="974547569" sldId="257"/>
            <ac:inkMk id="49" creationId="{3A61C9FD-9944-4823-B894-E5C57AE33A81}"/>
          </ac:inkMkLst>
        </pc:inkChg>
        <pc:inkChg chg="add">
          <ac:chgData name="easselin14" userId="S::easselin14@scol.qc.ca::15364754-7a92-4388-9a35-3d37f14674e4" providerId="AD" clId="Web-{D0C69073-DB20-4EC6-9D56-331066FA07A1}" dt="2021-12-15T16:51:07.244" v="91"/>
          <ac:inkMkLst>
            <pc:docMk/>
            <pc:sldMk cId="974547569" sldId="257"/>
            <ac:inkMk id="50" creationId="{0E88C45A-6796-411D-B9C6-72723C52D6E6}"/>
          </ac:inkMkLst>
        </pc:inkChg>
        <pc:inkChg chg="add">
          <ac:chgData name="easselin14" userId="S::easselin14@scol.qc.ca::15364754-7a92-4388-9a35-3d37f14674e4" providerId="AD" clId="Web-{D0C69073-DB20-4EC6-9D56-331066FA07A1}" dt="2021-12-15T16:51:09.916" v="92"/>
          <ac:inkMkLst>
            <pc:docMk/>
            <pc:sldMk cId="974547569" sldId="257"/>
            <ac:inkMk id="51" creationId="{ABA93158-9E87-474A-B6E0-A41FC50F8D55}"/>
          </ac:inkMkLst>
        </pc:inkChg>
        <pc:inkChg chg="add">
          <ac:chgData name="easselin14" userId="S::easselin14@scol.qc.ca::15364754-7a92-4388-9a35-3d37f14674e4" providerId="AD" clId="Web-{D0C69073-DB20-4EC6-9D56-331066FA07A1}" dt="2021-12-15T16:51:11.353" v="93"/>
          <ac:inkMkLst>
            <pc:docMk/>
            <pc:sldMk cId="974547569" sldId="257"/>
            <ac:inkMk id="52" creationId="{C3EAF34A-C04A-4ACB-BEBE-BA1A6280D304}"/>
          </ac:inkMkLst>
        </pc:inkChg>
        <pc:inkChg chg="add">
          <ac:chgData name="easselin14" userId="S::easselin14@scol.qc.ca::15364754-7a92-4388-9a35-3d37f14674e4" providerId="AD" clId="Web-{D0C69073-DB20-4EC6-9D56-331066FA07A1}" dt="2021-12-15T16:51:12.369" v="94"/>
          <ac:inkMkLst>
            <pc:docMk/>
            <pc:sldMk cId="974547569" sldId="257"/>
            <ac:inkMk id="53" creationId="{63D73082-DA29-41A6-BA4A-5BF5A2AAEE45}"/>
          </ac:inkMkLst>
        </pc:inkChg>
        <pc:inkChg chg="add">
          <ac:chgData name="easselin14" userId="S::easselin14@scol.qc.ca::15364754-7a92-4388-9a35-3d37f14674e4" providerId="AD" clId="Web-{D0C69073-DB20-4EC6-9D56-331066FA07A1}" dt="2021-12-15T16:51:14.213" v="95"/>
          <ac:inkMkLst>
            <pc:docMk/>
            <pc:sldMk cId="974547569" sldId="257"/>
            <ac:inkMk id="54" creationId="{A7FD1EA8-01B3-4CBD-84E8-FFDB1F49F045}"/>
          </ac:inkMkLst>
        </pc:inkChg>
        <pc:inkChg chg="add">
          <ac:chgData name="easselin14" userId="S::easselin14@scol.qc.ca::15364754-7a92-4388-9a35-3d37f14674e4" providerId="AD" clId="Web-{D0C69073-DB20-4EC6-9D56-331066FA07A1}" dt="2021-12-15T16:51:14.213" v="96"/>
          <ac:inkMkLst>
            <pc:docMk/>
            <pc:sldMk cId="974547569" sldId="257"/>
            <ac:inkMk id="55" creationId="{E3256C9C-5C5F-4462-B74B-FA00151D5B3F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51:20.447" v="98"/>
          <ac:inkMkLst>
            <pc:docMk/>
            <pc:sldMk cId="974547569" sldId="257"/>
            <ac:inkMk id="56" creationId="{78E51AC6-AB98-41E1-9C10-BA4B70B6E92A}"/>
          </ac:inkMkLst>
        </pc:inkChg>
        <pc:inkChg chg="add">
          <ac:chgData name="easselin14" userId="S::easselin14@scol.qc.ca::15364754-7a92-4388-9a35-3d37f14674e4" providerId="AD" clId="Web-{D0C69073-DB20-4EC6-9D56-331066FA07A1}" dt="2021-12-15T16:51:24.307" v="99"/>
          <ac:inkMkLst>
            <pc:docMk/>
            <pc:sldMk cId="974547569" sldId="257"/>
            <ac:inkMk id="57" creationId="{3974AE1E-EA01-42D8-9BF8-9A439CABFCF2}"/>
          </ac:inkMkLst>
        </pc:inkChg>
        <pc:inkChg chg="add">
          <ac:chgData name="easselin14" userId="S::easselin14@scol.qc.ca::15364754-7a92-4388-9a35-3d37f14674e4" providerId="AD" clId="Web-{D0C69073-DB20-4EC6-9D56-331066FA07A1}" dt="2021-12-15T16:51:25.525" v="100"/>
          <ac:inkMkLst>
            <pc:docMk/>
            <pc:sldMk cId="974547569" sldId="257"/>
            <ac:inkMk id="58" creationId="{39AFB9FF-4FEF-4987-A960-5948806F07F1}"/>
          </ac:inkMkLst>
        </pc:inkChg>
        <pc:inkChg chg="add">
          <ac:chgData name="easselin14" userId="S::easselin14@scol.qc.ca::15364754-7a92-4388-9a35-3d37f14674e4" providerId="AD" clId="Web-{D0C69073-DB20-4EC6-9D56-331066FA07A1}" dt="2021-12-15T16:51:25.994" v="101"/>
          <ac:inkMkLst>
            <pc:docMk/>
            <pc:sldMk cId="974547569" sldId="257"/>
            <ac:inkMk id="59" creationId="{49AD44EB-D689-4C22-AEE4-52506A78F7CA}"/>
          </ac:inkMkLst>
        </pc:inkChg>
        <pc:inkChg chg="add">
          <ac:chgData name="easselin14" userId="S::easselin14@scol.qc.ca::15364754-7a92-4388-9a35-3d37f14674e4" providerId="AD" clId="Web-{D0C69073-DB20-4EC6-9D56-331066FA07A1}" dt="2021-12-15T16:51:26.713" v="102"/>
          <ac:inkMkLst>
            <pc:docMk/>
            <pc:sldMk cId="974547569" sldId="257"/>
            <ac:inkMk id="60" creationId="{BCD1F37C-DDE6-467C-BD25-A85AAD160C20}"/>
          </ac:inkMkLst>
        </pc:inkChg>
        <pc:inkChg chg="add">
          <ac:chgData name="easselin14" userId="S::easselin14@scol.qc.ca::15364754-7a92-4388-9a35-3d37f14674e4" providerId="AD" clId="Web-{D0C69073-DB20-4EC6-9D56-331066FA07A1}" dt="2021-12-15T16:51:28.541" v="103"/>
          <ac:inkMkLst>
            <pc:docMk/>
            <pc:sldMk cId="974547569" sldId="257"/>
            <ac:inkMk id="61" creationId="{E8DD87C5-6357-4388-9D6F-E63FEBB68C15}"/>
          </ac:inkMkLst>
        </pc:inkChg>
        <pc:inkChg chg="add">
          <ac:chgData name="easselin14" userId="S::easselin14@scol.qc.ca::15364754-7a92-4388-9a35-3d37f14674e4" providerId="AD" clId="Web-{D0C69073-DB20-4EC6-9D56-331066FA07A1}" dt="2021-12-15T16:51:29.400" v="104"/>
          <ac:inkMkLst>
            <pc:docMk/>
            <pc:sldMk cId="974547569" sldId="257"/>
            <ac:inkMk id="62" creationId="{FB4DEC56-3B00-4D00-833C-45E284F2CA54}"/>
          </ac:inkMkLst>
        </pc:inkChg>
        <pc:inkChg chg="add">
          <ac:chgData name="easselin14" userId="S::easselin14@scol.qc.ca::15364754-7a92-4388-9a35-3d37f14674e4" providerId="AD" clId="Web-{D0C69073-DB20-4EC6-9D56-331066FA07A1}" dt="2021-12-15T16:51:31.838" v="105"/>
          <ac:inkMkLst>
            <pc:docMk/>
            <pc:sldMk cId="974547569" sldId="257"/>
            <ac:inkMk id="63" creationId="{CDF83102-E28E-47DE-A560-2BB44C408137}"/>
          </ac:inkMkLst>
        </pc:inkChg>
        <pc:inkChg chg="add">
          <ac:chgData name="easselin14" userId="S::easselin14@scol.qc.ca::15364754-7a92-4388-9a35-3d37f14674e4" providerId="AD" clId="Web-{D0C69073-DB20-4EC6-9D56-331066FA07A1}" dt="2021-12-15T16:51:35.838" v="106"/>
          <ac:inkMkLst>
            <pc:docMk/>
            <pc:sldMk cId="974547569" sldId="257"/>
            <ac:inkMk id="64" creationId="{CDDC1F09-774F-47A9-806F-F543B123A03F}"/>
          </ac:inkMkLst>
        </pc:inkChg>
        <pc:inkChg chg="add">
          <ac:chgData name="easselin14" userId="S::easselin14@scol.qc.ca::15364754-7a92-4388-9a35-3d37f14674e4" providerId="AD" clId="Web-{D0C69073-DB20-4EC6-9D56-331066FA07A1}" dt="2021-12-15T16:51:39.057" v="107"/>
          <ac:inkMkLst>
            <pc:docMk/>
            <pc:sldMk cId="974547569" sldId="257"/>
            <ac:inkMk id="65" creationId="{44FB05D9-CCDE-415E-AD66-D77760862DBC}"/>
          </ac:inkMkLst>
        </pc:inkChg>
        <pc:inkChg chg="add">
          <ac:chgData name="easselin14" userId="S::easselin14@scol.qc.ca::15364754-7a92-4388-9a35-3d37f14674e4" providerId="AD" clId="Web-{D0C69073-DB20-4EC6-9D56-331066FA07A1}" dt="2021-12-15T16:51:40.291" v="108"/>
          <ac:inkMkLst>
            <pc:docMk/>
            <pc:sldMk cId="974547569" sldId="257"/>
            <ac:inkMk id="66" creationId="{0C649071-872F-4ECF-AFCE-6350884F0F7C}"/>
          </ac:inkMkLst>
        </pc:inkChg>
        <pc:inkChg chg="add">
          <ac:chgData name="easselin14" userId="S::easselin14@scol.qc.ca::15364754-7a92-4388-9a35-3d37f14674e4" providerId="AD" clId="Web-{D0C69073-DB20-4EC6-9D56-331066FA07A1}" dt="2021-12-15T16:51:40.822" v="109"/>
          <ac:inkMkLst>
            <pc:docMk/>
            <pc:sldMk cId="974547569" sldId="257"/>
            <ac:inkMk id="67" creationId="{E81858C2-107F-4218-984E-C03E67AD9395}"/>
          </ac:inkMkLst>
        </pc:inkChg>
        <pc:inkChg chg="add">
          <ac:chgData name="easselin14" userId="S::easselin14@scol.qc.ca::15364754-7a92-4388-9a35-3d37f14674e4" providerId="AD" clId="Web-{D0C69073-DB20-4EC6-9D56-331066FA07A1}" dt="2021-12-15T16:51:41.619" v="110"/>
          <ac:inkMkLst>
            <pc:docMk/>
            <pc:sldMk cId="974547569" sldId="257"/>
            <ac:inkMk id="68" creationId="{3BC653EB-A5FE-4334-B8C6-45BF824924ED}"/>
          </ac:inkMkLst>
        </pc:inkChg>
        <pc:inkChg chg="add">
          <ac:chgData name="easselin14" userId="S::easselin14@scol.qc.ca::15364754-7a92-4388-9a35-3d37f14674e4" providerId="AD" clId="Web-{D0C69073-DB20-4EC6-9D56-331066FA07A1}" dt="2021-12-15T16:51:43.229" v="111"/>
          <ac:inkMkLst>
            <pc:docMk/>
            <pc:sldMk cId="974547569" sldId="257"/>
            <ac:inkMk id="69" creationId="{AAFE7309-3017-47FA-82C8-1664AE040F6A}"/>
          </ac:inkMkLst>
        </pc:inkChg>
        <pc:inkChg chg="add">
          <ac:chgData name="easselin14" userId="S::easselin14@scol.qc.ca::15364754-7a92-4388-9a35-3d37f14674e4" providerId="AD" clId="Web-{D0C69073-DB20-4EC6-9D56-331066FA07A1}" dt="2021-12-15T16:51:43.229" v="112"/>
          <ac:inkMkLst>
            <pc:docMk/>
            <pc:sldMk cId="974547569" sldId="257"/>
            <ac:inkMk id="70" creationId="{78173ED8-6470-4DFC-9232-56D47AE5AAAA}"/>
          </ac:inkMkLst>
        </pc:inkChg>
        <pc:inkChg chg="add">
          <ac:chgData name="easselin14" userId="S::easselin14@scol.qc.ca::15364754-7a92-4388-9a35-3d37f14674e4" providerId="AD" clId="Web-{D0C69073-DB20-4EC6-9D56-331066FA07A1}" dt="2021-12-15T16:51:43.682" v="113"/>
          <ac:inkMkLst>
            <pc:docMk/>
            <pc:sldMk cId="974547569" sldId="257"/>
            <ac:inkMk id="71" creationId="{B4FAA868-DB58-4E0B-AB64-FA8BA67E7D27}"/>
          </ac:inkMkLst>
        </pc:inkChg>
        <pc:inkChg chg="add">
          <ac:chgData name="easselin14" userId="S::easselin14@scol.qc.ca::15364754-7a92-4388-9a35-3d37f14674e4" providerId="AD" clId="Web-{D0C69073-DB20-4EC6-9D56-331066FA07A1}" dt="2021-12-15T16:51:44.480" v="114"/>
          <ac:inkMkLst>
            <pc:docMk/>
            <pc:sldMk cId="974547569" sldId="257"/>
            <ac:inkMk id="72" creationId="{854445FB-531F-432A-9475-737AD2E044FF}"/>
          </ac:inkMkLst>
        </pc:inkChg>
        <pc:inkChg chg="add">
          <ac:chgData name="easselin14" userId="S::easselin14@scol.qc.ca::15364754-7a92-4388-9a35-3d37f14674e4" providerId="AD" clId="Web-{D0C69073-DB20-4EC6-9D56-331066FA07A1}" dt="2021-12-15T16:51:45.291" v="115"/>
          <ac:inkMkLst>
            <pc:docMk/>
            <pc:sldMk cId="974547569" sldId="257"/>
            <ac:inkMk id="73" creationId="{071CEFD5-91E0-49C1-8963-450B976C5863}"/>
          </ac:inkMkLst>
        </pc:inkChg>
        <pc:inkChg chg="add">
          <ac:chgData name="easselin14" userId="S::easselin14@scol.qc.ca::15364754-7a92-4388-9a35-3d37f14674e4" providerId="AD" clId="Web-{D0C69073-DB20-4EC6-9D56-331066FA07A1}" dt="2021-12-15T16:51:47.588" v="116"/>
          <ac:inkMkLst>
            <pc:docMk/>
            <pc:sldMk cId="974547569" sldId="257"/>
            <ac:inkMk id="74" creationId="{643FD703-0B51-4FF9-9D6F-28692DB96826}"/>
          </ac:inkMkLst>
        </pc:inkChg>
        <pc:inkChg chg="add">
          <ac:chgData name="easselin14" userId="S::easselin14@scol.qc.ca::15364754-7a92-4388-9a35-3d37f14674e4" providerId="AD" clId="Web-{D0C69073-DB20-4EC6-9D56-331066FA07A1}" dt="2021-12-15T16:51:48.526" v="117"/>
          <ac:inkMkLst>
            <pc:docMk/>
            <pc:sldMk cId="974547569" sldId="257"/>
            <ac:inkMk id="75" creationId="{9DAFFDCE-FD9A-48F4-BDE1-51A370748988}"/>
          </ac:inkMkLst>
        </pc:inkChg>
        <pc:inkChg chg="add">
          <ac:chgData name="easselin14" userId="S::easselin14@scol.qc.ca::15364754-7a92-4388-9a35-3d37f14674e4" providerId="AD" clId="Web-{D0C69073-DB20-4EC6-9D56-331066FA07A1}" dt="2021-12-15T16:51:49.041" v="118"/>
          <ac:inkMkLst>
            <pc:docMk/>
            <pc:sldMk cId="974547569" sldId="257"/>
            <ac:inkMk id="76" creationId="{52CA0C66-236F-43EF-8EC9-FDD1E6EA947B}"/>
          </ac:inkMkLst>
        </pc:inkChg>
        <pc:inkChg chg="add">
          <ac:chgData name="easselin14" userId="S::easselin14@scol.qc.ca::15364754-7a92-4388-9a35-3d37f14674e4" providerId="AD" clId="Web-{D0C69073-DB20-4EC6-9D56-331066FA07A1}" dt="2021-12-15T16:51:52.854" v="119"/>
          <ac:inkMkLst>
            <pc:docMk/>
            <pc:sldMk cId="974547569" sldId="257"/>
            <ac:inkMk id="77" creationId="{82331662-0F39-4DBC-B4E3-512AC6D11790}"/>
          </ac:inkMkLst>
        </pc:inkChg>
        <pc:inkChg chg="add">
          <ac:chgData name="easselin14" userId="S::easselin14@scol.qc.ca::15364754-7a92-4388-9a35-3d37f14674e4" providerId="AD" clId="Web-{D0C69073-DB20-4EC6-9D56-331066FA07A1}" dt="2021-12-15T16:51:52.854" v="120"/>
          <ac:inkMkLst>
            <pc:docMk/>
            <pc:sldMk cId="974547569" sldId="257"/>
            <ac:inkMk id="78" creationId="{15BE0D19-B4D6-4445-8CE1-EB44A1641F1D}"/>
          </ac:inkMkLst>
        </pc:inkChg>
      </pc:sldChg>
      <pc:sldChg chg="addSp delSp new del">
        <pc:chgData name="easselin14" userId="S::easselin14@scol.qc.ca::15364754-7a92-4388-9a35-3d37f14674e4" providerId="AD" clId="Web-{D0C69073-DB20-4EC6-9D56-331066FA07A1}" dt="2021-12-15T16:45:30.317" v="23"/>
        <pc:sldMkLst>
          <pc:docMk/>
          <pc:sldMk cId="2137313216" sldId="257"/>
        </pc:sldMkLst>
        <pc:spChg chg="add del">
          <ac:chgData name="easselin14" userId="S::easselin14@scol.qc.ca::15364754-7a92-4388-9a35-3d37f14674e4" providerId="AD" clId="Web-{D0C69073-DB20-4EC6-9D56-331066FA07A1}" dt="2021-12-15T16:45:29.567" v="22"/>
          <ac:spMkLst>
            <pc:docMk/>
            <pc:sldMk cId="2137313216" sldId="257"/>
            <ac:spMk id="7" creationId="{A2240425-532A-4044-AC48-5360F9300D86}"/>
          </ac:spMkLst>
        </pc:spChg>
        <pc:inkChg chg="add del">
          <ac:chgData name="easselin14" userId="S::easselin14@scol.qc.ca::15364754-7a92-4388-9a35-3d37f14674e4" providerId="AD" clId="Web-{D0C69073-DB20-4EC6-9D56-331066FA07A1}" dt="2021-12-15T16:44:09.910" v="4"/>
          <ac:inkMkLst>
            <pc:docMk/>
            <pc:sldMk cId="2137313216" sldId="257"/>
            <ac:inkMk id="4" creationId="{9F53A4C1-8C55-46D5-BA68-277E52444482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44:55.020" v="6"/>
          <ac:inkMkLst>
            <pc:docMk/>
            <pc:sldMk cId="2137313216" sldId="257"/>
            <ac:inkMk id="5" creationId="{3790EF49-763B-4AC6-901B-0E96B236F4A2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45:02.801" v="8"/>
          <ac:inkMkLst>
            <pc:docMk/>
            <pc:sldMk cId="2137313216" sldId="257"/>
            <ac:inkMk id="6" creationId="{57FC7B48-21C2-4CE0-82B5-5A69E5AADB3C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45:28.973" v="21"/>
          <ac:inkMkLst>
            <pc:docMk/>
            <pc:sldMk cId="2137313216" sldId="257"/>
            <ac:inkMk id="8" creationId="{C780A561-9545-4011-9CD9-F5E3B2147D38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45:28.020" v="20"/>
          <ac:inkMkLst>
            <pc:docMk/>
            <pc:sldMk cId="2137313216" sldId="257"/>
            <ac:inkMk id="9" creationId="{9CFA5FDC-F3A4-49EC-BA3A-03A5AA9B26A2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45:28.020" v="19"/>
          <ac:inkMkLst>
            <pc:docMk/>
            <pc:sldMk cId="2137313216" sldId="257"/>
            <ac:inkMk id="10" creationId="{3133EEFD-062B-45E3-88C6-5256C4806FD1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45:28.020" v="18"/>
          <ac:inkMkLst>
            <pc:docMk/>
            <pc:sldMk cId="2137313216" sldId="257"/>
            <ac:inkMk id="11" creationId="{0AE5E820-D277-44F4-9B76-4B5D6B7B8B1B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45:28.020" v="17"/>
          <ac:inkMkLst>
            <pc:docMk/>
            <pc:sldMk cId="2137313216" sldId="257"/>
            <ac:inkMk id="12" creationId="{5D173347-E1AD-4BE4-8B4F-4D1E623ACB5B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45:28.020" v="16"/>
          <ac:inkMkLst>
            <pc:docMk/>
            <pc:sldMk cId="2137313216" sldId="257"/>
            <ac:inkMk id="13" creationId="{2E2ECCA3-9031-447D-AAF1-5002FA06443C}"/>
          </ac:inkMkLst>
        </pc:inkChg>
      </pc:sldChg>
      <pc:sldChg chg="addSp delSp modSp new">
        <pc:chgData name="easselin14" userId="S::easselin14@scol.qc.ca::15364754-7a92-4388-9a35-3d37f14674e4" providerId="AD" clId="Web-{D0C69073-DB20-4EC6-9D56-331066FA07A1}" dt="2021-12-15T16:56:41.155" v="243"/>
        <pc:sldMkLst>
          <pc:docMk/>
          <pc:sldMk cId="3773294360" sldId="258"/>
        </pc:sldMkLst>
        <pc:spChg chg="mod">
          <ac:chgData name="easselin14" userId="S::easselin14@scol.qc.ca::15364754-7a92-4388-9a35-3d37f14674e4" providerId="AD" clId="Web-{D0C69073-DB20-4EC6-9D56-331066FA07A1}" dt="2021-12-15T16:52:43.698" v="152" actId="20577"/>
          <ac:spMkLst>
            <pc:docMk/>
            <pc:sldMk cId="3773294360" sldId="258"/>
            <ac:spMk id="2" creationId="{196DD962-8DB0-4793-989C-C17073B4D076}"/>
          </ac:spMkLst>
        </pc:spChg>
        <pc:inkChg chg="add">
          <ac:chgData name="easselin14" userId="S::easselin14@scol.qc.ca::15364754-7a92-4388-9a35-3d37f14674e4" providerId="AD" clId="Web-{D0C69073-DB20-4EC6-9D56-331066FA07A1}" dt="2021-12-15T16:53:40.433" v="169"/>
          <ac:inkMkLst>
            <pc:docMk/>
            <pc:sldMk cId="3773294360" sldId="258"/>
            <ac:inkMk id="4" creationId="{83B7730E-F7C6-412E-BA7A-C24852894CA4}"/>
          </ac:inkMkLst>
        </pc:inkChg>
        <pc:inkChg chg="add">
          <ac:chgData name="easselin14" userId="S::easselin14@scol.qc.ca::15364754-7a92-4388-9a35-3d37f14674e4" providerId="AD" clId="Web-{D0C69073-DB20-4EC6-9D56-331066FA07A1}" dt="2021-12-15T16:53:42.262" v="170"/>
          <ac:inkMkLst>
            <pc:docMk/>
            <pc:sldMk cId="3773294360" sldId="258"/>
            <ac:inkMk id="5" creationId="{75B54DFC-36E6-4CC9-8BA5-8CBC5D16D2DD}"/>
          </ac:inkMkLst>
        </pc:inkChg>
        <pc:inkChg chg="add">
          <ac:chgData name="easselin14" userId="S::easselin14@scol.qc.ca::15364754-7a92-4388-9a35-3d37f14674e4" providerId="AD" clId="Web-{D0C69073-DB20-4EC6-9D56-331066FA07A1}" dt="2021-12-15T16:53:44.809" v="171"/>
          <ac:inkMkLst>
            <pc:docMk/>
            <pc:sldMk cId="3773294360" sldId="258"/>
            <ac:inkMk id="6" creationId="{C798C1C5-9ECE-400D-A184-A30F2448CAD8}"/>
          </ac:inkMkLst>
        </pc:inkChg>
        <pc:inkChg chg="add">
          <ac:chgData name="easselin14" userId="S::easselin14@scol.qc.ca::15364754-7a92-4388-9a35-3d37f14674e4" providerId="AD" clId="Web-{D0C69073-DB20-4EC6-9D56-331066FA07A1}" dt="2021-12-15T16:53:52.574" v="172"/>
          <ac:inkMkLst>
            <pc:docMk/>
            <pc:sldMk cId="3773294360" sldId="258"/>
            <ac:inkMk id="7" creationId="{55A9AED6-90F0-4137-B43B-1EBD3AD54671}"/>
          </ac:inkMkLst>
        </pc:inkChg>
        <pc:inkChg chg="add">
          <ac:chgData name="easselin14" userId="S::easselin14@scol.qc.ca::15364754-7a92-4388-9a35-3d37f14674e4" providerId="AD" clId="Web-{D0C69073-DB20-4EC6-9D56-331066FA07A1}" dt="2021-12-15T16:53:56.543" v="173"/>
          <ac:inkMkLst>
            <pc:docMk/>
            <pc:sldMk cId="3773294360" sldId="258"/>
            <ac:inkMk id="8" creationId="{479E92CC-8C19-41DC-9962-40DC60022C1C}"/>
          </ac:inkMkLst>
        </pc:inkChg>
        <pc:inkChg chg="add">
          <ac:chgData name="easselin14" userId="S::easselin14@scol.qc.ca::15364754-7a92-4388-9a35-3d37f14674e4" providerId="AD" clId="Web-{D0C69073-DB20-4EC6-9D56-331066FA07A1}" dt="2021-12-15T16:54:05.950" v="174"/>
          <ac:inkMkLst>
            <pc:docMk/>
            <pc:sldMk cId="3773294360" sldId="258"/>
            <ac:inkMk id="9" creationId="{8EF17CFE-E1DC-40DB-AF7E-E90691D4735E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54:18.684" v="176"/>
          <ac:inkMkLst>
            <pc:docMk/>
            <pc:sldMk cId="3773294360" sldId="258"/>
            <ac:inkMk id="10" creationId="{174A428B-ECE2-4DF4-8DBF-9970CB3751D9}"/>
          </ac:inkMkLst>
        </pc:inkChg>
        <pc:inkChg chg="add">
          <ac:chgData name="easselin14" userId="S::easselin14@scol.qc.ca::15364754-7a92-4388-9a35-3d37f14674e4" providerId="AD" clId="Web-{D0C69073-DB20-4EC6-9D56-331066FA07A1}" dt="2021-12-15T16:54:22.809" v="177"/>
          <ac:inkMkLst>
            <pc:docMk/>
            <pc:sldMk cId="3773294360" sldId="258"/>
            <ac:inkMk id="11" creationId="{593AD3C0-3C52-4765-BEBA-AC4074371CDE}"/>
          </ac:inkMkLst>
        </pc:inkChg>
        <pc:inkChg chg="add">
          <ac:chgData name="easselin14" userId="S::easselin14@scol.qc.ca::15364754-7a92-4388-9a35-3d37f14674e4" providerId="AD" clId="Web-{D0C69073-DB20-4EC6-9D56-331066FA07A1}" dt="2021-12-15T16:54:26.856" v="178"/>
          <ac:inkMkLst>
            <pc:docMk/>
            <pc:sldMk cId="3773294360" sldId="258"/>
            <ac:inkMk id="12" creationId="{C3A99A54-521B-4C2E-86C4-9E9B29A5B5AA}"/>
          </ac:inkMkLst>
        </pc:inkChg>
        <pc:inkChg chg="add">
          <ac:chgData name="easselin14" userId="S::easselin14@scol.qc.ca::15364754-7a92-4388-9a35-3d37f14674e4" providerId="AD" clId="Web-{D0C69073-DB20-4EC6-9D56-331066FA07A1}" dt="2021-12-15T16:54:33.184" v="179"/>
          <ac:inkMkLst>
            <pc:docMk/>
            <pc:sldMk cId="3773294360" sldId="258"/>
            <ac:inkMk id="13" creationId="{68555E45-B8A0-4390-A2F2-2BA583A68F4B}"/>
          </ac:inkMkLst>
        </pc:inkChg>
        <pc:inkChg chg="add">
          <ac:chgData name="easselin14" userId="S::easselin14@scol.qc.ca::15364754-7a92-4388-9a35-3d37f14674e4" providerId="AD" clId="Web-{D0C69073-DB20-4EC6-9D56-331066FA07A1}" dt="2021-12-15T16:54:39.184" v="180"/>
          <ac:inkMkLst>
            <pc:docMk/>
            <pc:sldMk cId="3773294360" sldId="258"/>
            <ac:inkMk id="14" creationId="{EC2F08CF-5BBD-4955-AFFC-78389A8D7A96}"/>
          </ac:inkMkLst>
        </pc:inkChg>
        <pc:inkChg chg="add">
          <ac:chgData name="easselin14" userId="S::easselin14@scol.qc.ca::15364754-7a92-4388-9a35-3d37f14674e4" providerId="AD" clId="Web-{D0C69073-DB20-4EC6-9D56-331066FA07A1}" dt="2021-12-15T16:54:44.403" v="181"/>
          <ac:inkMkLst>
            <pc:docMk/>
            <pc:sldMk cId="3773294360" sldId="258"/>
            <ac:inkMk id="15" creationId="{A7643193-3EF8-4E09-BAD5-DB891C827C59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54:52.075" v="183"/>
          <ac:inkMkLst>
            <pc:docMk/>
            <pc:sldMk cId="3773294360" sldId="258"/>
            <ac:inkMk id="16" creationId="{23A8DA7E-BE11-4DA3-9479-CD0EA48DE9C6}"/>
          </ac:inkMkLst>
        </pc:inkChg>
        <pc:inkChg chg="add">
          <ac:chgData name="easselin14" userId="S::easselin14@scol.qc.ca::15364754-7a92-4388-9a35-3d37f14674e4" providerId="AD" clId="Web-{D0C69073-DB20-4EC6-9D56-331066FA07A1}" dt="2021-12-15T16:54:56.919" v="184"/>
          <ac:inkMkLst>
            <pc:docMk/>
            <pc:sldMk cId="3773294360" sldId="258"/>
            <ac:inkMk id="17" creationId="{D1ACE38D-AC43-487D-A4D6-2B62506CF564}"/>
          </ac:inkMkLst>
        </pc:inkChg>
        <pc:inkChg chg="add">
          <ac:chgData name="easselin14" userId="S::easselin14@scol.qc.ca::15364754-7a92-4388-9a35-3d37f14674e4" providerId="AD" clId="Web-{D0C69073-DB20-4EC6-9D56-331066FA07A1}" dt="2021-12-15T16:55:04.747" v="185"/>
          <ac:inkMkLst>
            <pc:docMk/>
            <pc:sldMk cId="3773294360" sldId="258"/>
            <ac:inkMk id="18" creationId="{15875853-9648-4BDC-AE86-CA57FB1E412C}"/>
          </ac:inkMkLst>
        </pc:inkChg>
        <pc:inkChg chg="add">
          <ac:chgData name="easselin14" userId="S::easselin14@scol.qc.ca::15364754-7a92-4388-9a35-3d37f14674e4" providerId="AD" clId="Web-{D0C69073-DB20-4EC6-9D56-331066FA07A1}" dt="2021-12-15T16:55:21.763" v="187"/>
          <ac:inkMkLst>
            <pc:docMk/>
            <pc:sldMk cId="3773294360" sldId="258"/>
            <ac:inkMk id="19" creationId="{08927361-2502-4DA4-A6DB-07A7B43224D0}"/>
          </ac:inkMkLst>
        </pc:inkChg>
        <pc:inkChg chg="add">
          <ac:chgData name="easselin14" userId="S::easselin14@scol.qc.ca::15364754-7a92-4388-9a35-3d37f14674e4" providerId="AD" clId="Web-{D0C69073-DB20-4EC6-9D56-331066FA07A1}" dt="2021-12-15T16:55:22.372" v="188"/>
          <ac:inkMkLst>
            <pc:docMk/>
            <pc:sldMk cId="3773294360" sldId="258"/>
            <ac:inkMk id="20" creationId="{A01732A0-2426-4014-9249-D594E80E3B7C}"/>
          </ac:inkMkLst>
        </pc:inkChg>
        <pc:inkChg chg="add">
          <ac:chgData name="easselin14" userId="S::easselin14@scol.qc.ca::15364754-7a92-4388-9a35-3d37f14674e4" providerId="AD" clId="Web-{D0C69073-DB20-4EC6-9D56-331066FA07A1}" dt="2021-12-15T16:55:22.997" v="189"/>
          <ac:inkMkLst>
            <pc:docMk/>
            <pc:sldMk cId="3773294360" sldId="258"/>
            <ac:inkMk id="21" creationId="{C528A079-A32B-4AE2-B4AE-58FE9A286D17}"/>
          </ac:inkMkLst>
        </pc:inkChg>
        <pc:inkChg chg="add">
          <ac:chgData name="easselin14" userId="S::easselin14@scol.qc.ca::15364754-7a92-4388-9a35-3d37f14674e4" providerId="AD" clId="Web-{D0C69073-DB20-4EC6-9D56-331066FA07A1}" dt="2021-12-15T16:55:25.122" v="190"/>
          <ac:inkMkLst>
            <pc:docMk/>
            <pc:sldMk cId="3773294360" sldId="258"/>
            <ac:inkMk id="22" creationId="{2035E8B1-8E29-4C61-9840-7A03D88A1283}"/>
          </ac:inkMkLst>
        </pc:inkChg>
        <pc:inkChg chg="add">
          <ac:chgData name="easselin14" userId="S::easselin14@scol.qc.ca::15364754-7a92-4388-9a35-3d37f14674e4" providerId="AD" clId="Web-{D0C69073-DB20-4EC6-9D56-331066FA07A1}" dt="2021-12-15T16:55:25.122" v="191"/>
          <ac:inkMkLst>
            <pc:docMk/>
            <pc:sldMk cId="3773294360" sldId="258"/>
            <ac:inkMk id="23" creationId="{C3AE780D-4E02-43F8-8DFC-4A6409858617}"/>
          </ac:inkMkLst>
        </pc:inkChg>
        <pc:inkChg chg="add">
          <ac:chgData name="easselin14" userId="S::easselin14@scol.qc.ca::15364754-7a92-4388-9a35-3d37f14674e4" providerId="AD" clId="Web-{D0C69073-DB20-4EC6-9D56-331066FA07A1}" dt="2021-12-15T16:55:26.419" v="192"/>
          <ac:inkMkLst>
            <pc:docMk/>
            <pc:sldMk cId="3773294360" sldId="258"/>
            <ac:inkMk id="24" creationId="{E347BE78-802C-4937-A2E3-A027130A8BAB}"/>
          </ac:inkMkLst>
        </pc:inkChg>
        <pc:inkChg chg="add">
          <ac:chgData name="easselin14" userId="S::easselin14@scol.qc.ca::15364754-7a92-4388-9a35-3d37f14674e4" providerId="AD" clId="Web-{D0C69073-DB20-4EC6-9D56-331066FA07A1}" dt="2021-12-15T16:55:27.873" v="193"/>
          <ac:inkMkLst>
            <pc:docMk/>
            <pc:sldMk cId="3773294360" sldId="258"/>
            <ac:inkMk id="25" creationId="{D943704A-5179-4E09-8999-287BCC14FDF2}"/>
          </ac:inkMkLst>
        </pc:inkChg>
        <pc:inkChg chg="add">
          <ac:chgData name="easselin14" userId="S::easselin14@scol.qc.ca::15364754-7a92-4388-9a35-3d37f14674e4" providerId="AD" clId="Web-{D0C69073-DB20-4EC6-9D56-331066FA07A1}" dt="2021-12-15T16:55:27.888" v="194"/>
          <ac:inkMkLst>
            <pc:docMk/>
            <pc:sldMk cId="3773294360" sldId="258"/>
            <ac:inkMk id="26" creationId="{272A7331-83A4-4C90-B431-E3B23FFE2060}"/>
          </ac:inkMkLst>
        </pc:inkChg>
        <pc:inkChg chg="add">
          <ac:chgData name="easselin14" userId="S::easselin14@scol.qc.ca::15364754-7a92-4388-9a35-3d37f14674e4" providerId="AD" clId="Web-{D0C69073-DB20-4EC6-9D56-331066FA07A1}" dt="2021-12-15T16:55:27.888" v="195"/>
          <ac:inkMkLst>
            <pc:docMk/>
            <pc:sldMk cId="3773294360" sldId="258"/>
            <ac:inkMk id="27" creationId="{661F0FA7-8750-465B-BD12-49FAD68EAD53}"/>
          </ac:inkMkLst>
        </pc:inkChg>
        <pc:inkChg chg="add">
          <ac:chgData name="easselin14" userId="S::easselin14@scol.qc.ca::15364754-7a92-4388-9a35-3d37f14674e4" providerId="AD" clId="Web-{D0C69073-DB20-4EC6-9D56-331066FA07A1}" dt="2021-12-15T16:55:30.076" v="196"/>
          <ac:inkMkLst>
            <pc:docMk/>
            <pc:sldMk cId="3773294360" sldId="258"/>
            <ac:inkMk id="28" creationId="{2FEDB1DB-6316-4199-8B8D-508FF83873E8}"/>
          </ac:inkMkLst>
        </pc:inkChg>
        <pc:inkChg chg="add">
          <ac:chgData name="easselin14" userId="S::easselin14@scol.qc.ca::15364754-7a92-4388-9a35-3d37f14674e4" providerId="AD" clId="Web-{D0C69073-DB20-4EC6-9D56-331066FA07A1}" dt="2021-12-15T16:55:30.076" v="197"/>
          <ac:inkMkLst>
            <pc:docMk/>
            <pc:sldMk cId="3773294360" sldId="258"/>
            <ac:inkMk id="29" creationId="{C407E035-55F0-42C5-8FBD-0E706B192943}"/>
          </ac:inkMkLst>
        </pc:inkChg>
        <pc:inkChg chg="add">
          <ac:chgData name="easselin14" userId="S::easselin14@scol.qc.ca::15364754-7a92-4388-9a35-3d37f14674e4" providerId="AD" clId="Web-{D0C69073-DB20-4EC6-9D56-331066FA07A1}" dt="2021-12-15T16:55:30.091" v="198"/>
          <ac:inkMkLst>
            <pc:docMk/>
            <pc:sldMk cId="3773294360" sldId="258"/>
            <ac:inkMk id="30" creationId="{6B6DCFC8-90FE-40C0-BD50-F2C47D850E35}"/>
          </ac:inkMkLst>
        </pc:inkChg>
        <pc:inkChg chg="add">
          <ac:chgData name="easselin14" userId="S::easselin14@scol.qc.ca::15364754-7a92-4388-9a35-3d37f14674e4" providerId="AD" clId="Web-{D0C69073-DB20-4EC6-9D56-331066FA07A1}" dt="2021-12-15T16:55:42.295" v="199"/>
          <ac:inkMkLst>
            <pc:docMk/>
            <pc:sldMk cId="3773294360" sldId="258"/>
            <ac:inkMk id="31" creationId="{CEC16A29-C2AE-4FCA-9B9D-B3105DFD3673}"/>
          </ac:inkMkLst>
        </pc:inkChg>
        <pc:inkChg chg="add">
          <ac:chgData name="easselin14" userId="S::easselin14@scol.qc.ca::15364754-7a92-4388-9a35-3d37f14674e4" providerId="AD" clId="Web-{D0C69073-DB20-4EC6-9D56-331066FA07A1}" dt="2021-12-15T16:55:42.315" v="200"/>
          <ac:inkMkLst>
            <pc:docMk/>
            <pc:sldMk cId="3773294360" sldId="258"/>
            <ac:inkMk id="32" creationId="{482EEA3B-58B2-4AD9-8B1E-D267E014F58B}"/>
          </ac:inkMkLst>
        </pc:inkChg>
        <pc:inkChg chg="add">
          <ac:chgData name="easselin14" userId="S::easselin14@scol.qc.ca::15364754-7a92-4388-9a35-3d37f14674e4" providerId="AD" clId="Web-{D0C69073-DB20-4EC6-9D56-331066FA07A1}" dt="2021-12-15T16:55:42.315" v="201"/>
          <ac:inkMkLst>
            <pc:docMk/>
            <pc:sldMk cId="3773294360" sldId="258"/>
            <ac:inkMk id="33" creationId="{7B0C1241-91CE-4686-9AEA-B90F14A3F313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55:50.951" v="205"/>
          <ac:inkMkLst>
            <pc:docMk/>
            <pc:sldMk cId="3773294360" sldId="258"/>
            <ac:inkMk id="34" creationId="{869C77F6-A31C-4E7F-A888-C24D1A83A51E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55:48.373" v="204"/>
          <ac:inkMkLst>
            <pc:docMk/>
            <pc:sldMk cId="3773294360" sldId="258"/>
            <ac:inkMk id="35" creationId="{ADBE78C7-3498-40F5-84D6-CB5BC0099661}"/>
          </ac:inkMkLst>
        </pc:inkChg>
        <pc:inkChg chg="add">
          <ac:chgData name="easselin14" userId="S::easselin14@scol.qc.ca::15364754-7a92-4388-9a35-3d37f14674e4" providerId="AD" clId="Web-{D0C69073-DB20-4EC6-9D56-331066FA07A1}" dt="2021-12-15T16:55:52.545" v="206"/>
          <ac:inkMkLst>
            <pc:docMk/>
            <pc:sldMk cId="3773294360" sldId="258"/>
            <ac:inkMk id="36" creationId="{96BA8E77-EA70-4DC2-B13F-A28B71DF169B}"/>
          </ac:inkMkLst>
        </pc:inkChg>
        <pc:inkChg chg="add">
          <ac:chgData name="easselin14" userId="S::easselin14@scol.qc.ca::15364754-7a92-4388-9a35-3d37f14674e4" providerId="AD" clId="Web-{D0C69073-DB20-4EC6-9D56-331066FA07A1}" dt="2021-12-15T16:55:53.560" v="207"/>
          <ac:inkMkLst>
            <pc:docMk/>
            <pc:sldMk cId="3773294360" sldId="258"/>
            <ac:inkMk id="37" creationId="{E7DE775D-E1A6-4A42-ABE7-9784BE8862B0}"/>
          </ac:inkMkLst>
        </pc:inkChg>
        <pc:inkChg chg="add">
          <ac:chgData name="easselin14" userId="S::easselin14@scol.qc.ca::15364754-7a92-4388-9a35-3d37f14674e4" providerId="AD" clId="Web-{D0C69073-DB20-4EC6-9D56-331066FA07A1}" dt="2021-12-15T16:55:55.154" v="208"/>
          <ac:inkMkLst>
            <pc:docMk/>
            <pc:sldMk cId="3773294360" sldId="258"/>
            <ac:inkMk id="38" creationId="{0C390506-2264-4322-B67A-BFFBACD69FA9}"/>
          </ac:inkMkLst>
        </pc:inkChg>
        <pc:inkChg chg="add">
          <ac:chgData name="easselin14" userId="S::easselin14@scol.qc.ca::15364754-7a92-4388-9a35-3d37f14674e4" providerId="AD" clId="Web-{D0C69073-DB20-4EC6-9D56-331066FA07A1}" dt="2021-12-15T16:55:57.404" v="209"/>
          <ac:inkMkLst>
            <pc:docMk/>
            <pc:sldMk cId="3773294360" sldId="258"/>
            <ac:inkMk id="39" creationId="{123CB9BE-0687-446C-848C-13E6996AD070}"/>
          </ac:inkMkLst>
        </pc:inkChg>
        <pc:inkChg chg="add">
          <ac:chgData name="easselin14" userId="S::easselin14@scol.qc.ca::15364754-7a92-4388-9a35-3d37f14674e4" providerId="AD" clId="Web-{D0C69073-DB20-4EC6-9D56-331066FA07A1}" dt="2021-12-15T16:55:57.420" v="210"/>
          <ac:inkMkLst>
            <pc:docMk/>
            <pc:sldMk cId="3773294360" sldId="258"/>
            <ac:inkMk id="40" creationId="{A6BE8305-9B3E-43C7-A480-5E2B3774E480}"/>
          </ac:inkMkLst>
        </pc:inkChg>
        <pc:inkChg chg="add">
          <ac:chgData name="easselin14" userId="S::easselin14@scol.qc.ca::15364754-7a92-4388-9a35-3d37f14674e4" providerId="AD" clId="Web-{D0C69073-DB20-4EC6-9D56-331066FA07A1}" dt="2021-12-15T16:55:58.342" v="211"/>
          <ac:inkMkLst>
            <pc:docMk/>
            <pc:sldMk cId="3773294360" sldId="258"/>
            <ac:inkMk id="41" creationId="{DB24444E-5EB8-486C-A5EF-A30E1C11619B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56:27.170" v="229"/>
          <ac:inkMkLst>
            <pc:docMk/>
            <pc:sldMk cId="3773294360" sldId="258"/>
            <ac:inkMk id="42" creationId="{F8CFD232-4A61-4570-8EAA-FFE5F8C0A485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56:27.170" v="228"/>
          <ac:inkMkLst>
            <pc:docMk/>
            <pc:sldMk cId="3773294360" sldId="258"/>
            <ac:inkMk id="43" creationId="{30B3157E-8421-4341-BEE6-C18B36543D22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56:27.170" v="227"/>
          <ac:inkMkLst>
            <pc:docMk/>
            <pc:sldMk cId="3773294360" sldId="258"/>
            <ac:inkMk id="44" creationId="{438B44CC-02DB-4944-A237-3CBA4B192571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56:24.139" v="226"/>
          <ac:inkMkLst>
            <pc:docMk/>
            <pc:sldMk cId="3773294360" sldId="258"/>
            <ac:inkMk id="45" creationId="{418774E4-6E95-4833-81B4-DBEE5DB9EED0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56:18.639" v="225"/>
          <ac:inkMkLst>
            <pc:docMk/>
            <pc:sldMk cId="3773294360" sldId="258"/>
            <ac:inkMk id="46" creationId="{356FB645-829C-44D5-A911-7D20D46253D9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56:18.623" v="224"/>
          <ac:inkMkLst>
            <pc:docMk/>
            <pc:sldMk cId="3773294360" sldId="258"/>
            <ac:inkMk id="47" creationId="{84127DCD-4D66-41FA-97EB-0254666B534A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56:18.623" v="223"/>
          <ac:inkMkLst>
            <pc:docMk/>
            <pc:sldMk cId="3773294360" sldId="258"/>
            <ac:inkMk id="48" creationId="{CCCCF0C1-46C8-4C75-ADEB-A18CD9B3DAB1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56:18.623" v="222"/>
          <ac:inkMkLst>
            <pc:docMk/>
            <pc:sldMk cId="3773294360" sldId="258"/>
            <ac:inkMk id="49" creationId="{8366C176-7D40-4565-AA80-A4FD73041987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56:10.842" v="221"/>
          <ac:inkMkLst>
            <pc:docMk/>
            <pc:sldMk cId="3773294360" sldId="258"/>
            <ac:inkMk id="50" creationId="{ED43E2EB-6BA2-409D-8B46-F9ECF25EF590}"/>
          </ac:inkMkLst>
        </pc:inkChg>
        <pc:inkChg chg="add">
          <ac:chgData name="easselin14" userId="S::easselin14@scol.qc.ca::15364754-7a92-4388-9a35-3d37f14674e4" providerId="AD" clId="Web-{D0C69073-DB20-4EC6-9D56-331066FA07A1}" dt="2021-12-15T16:56:30.905" v="230"/>
          <ac:inkMkLst>
            <pc:docMk/>
            <pc:sldMk cId="3773294360" sldId="258"/>
            <ac:inkMk id="51" creationId="{29C29CE7-4E13-46E6-A33B-7B0A708C2FA5}"/>
          </ac:inkMkLst>
        </pc:inkChg>
        <pc:inkChg chg="add">
          <ac:chgData name="easselin14" userId="S::easselin14@scol.qc.ca::15364754-7a92-4388-9a35-3d37f14674e4" providerId="AD" clId="Web-{D0C69073-DB20-4EC6-9D56-331066FA07A1}" dt="2021-12-15T16:56:30.920" v="231"/>
          <ac:inkMkLst>
            <pc:docMk/>
            <pc:sldMk cId="3773294360" sldId="258"/>
            <ac:inkMk id="52" creationId="{E8FCE5A5-516A-4732-BD94-B1EE3EA548A0}"/>
          </ac:inkMkLst>
        </pc:inkChg>
        <pc:inkChg chg="add">
          <ac:chgData name="easselin14" userId="S::easselin14@scol.qc.ca::15364754-7a92-4388-9a35-3d37f14674e4" providerId="AD" clId="Web-{D0C69073-DB20-4EC6-9D56-331066FA07A1}" dt="2021-12-15T16:56:31.373" v="232"/>
          <ac:inkMkLst>
            <pc:docMk/>
            <pc:sldMk cId="3773294360" sldId="258"/>
            <ac:inkMk id="53" creationId="{2F51A4E1-FA61-4E94-9360-4596EF97D757}"/>
          </ac:inkMkLst>
        </pc:inkChg>
        <pc:inkChg chg="add">
          <ac:chgData name="easselin14" userId="S::easselin14@scol.qc.ca::15364754-7a92-4388-9a35-3d37f14674e4" providerId="AD" clId="Web-{D0C69073-DB20-4EC6-9D56-331066FA07A1}" dt="2021-12-15T16:56:34.030" v="233"/>
          <ac:inkMkLst>
            <pc:docMk/>
            <pc:sldMk cId="3773294360" sldId="258"/>
            <ac:inkMk id="54" creationId="{D42FCD11-75F0-4FBC-BC82-A344E30127EE}"/>
          </ac:inkMkLst>
        </pc:inkChg>
        <pc:inkChg chg="add">
          <ac:chgData name="easselin14" userId="S::easselin14@scol.qc.ca::15364754-7a92-4388-9a35-3d37f14674e4" providerId="AD" clId="Web-{D0C69073-DB20-4EC6-9D56-331066FA07A1}" dt="2021-12-15T16:56:34.045" v="234"/>
          <ac:inkMkLst>
            <pc:docMk/>
            <pc:sldMk cId="3773294360" sldId="258"/>
            <ac:inkMk id="55" creationId="{DB27F5AF-64E2-483D-8687-66F11AAF3EAA}"/>
          </ac:inkMkLst>
        </pc:inkChg>
        <pc:inkChg chg="add">
          <ac:chgData name="easselin14" userId="S::easselin14@scol.qc.ca::15364754-7a92-4388-9a35-3d37f14674e4" providerId="AD" clId="Web-{D0C69073-DB20-4EC6-9D56-331066FA07A1}" dt="2021-12-15T16:56:34.045" v="235"/>
          <ac:inkMkLst>
            <pc:docMk/>
            <pc:sldMk cId="3773294360" sldId="258"/>
            <ac:inkMk id="56" creationId="{04A6F484-7BCC-4000-A357-E4896DFAE38A}"/>
          </ac:inkMkLst>
        </pc:inkChg>
        <pc:inkChg chg="add">
          <ac:chgData name="easselin14" userId="S::easselin14@scol.qc.ca::15364754-7a92-4388-9a35-3d37f14674e4" providerId="AD" clId="Web-{D0C69073-DB20-4EC6-9D56-331066FA07A1}" dt="2021-12-15T16:56:34.842" v="236"/>
          <ac:inkMkLst>
            <pc:docMk/>
            <pc:sldMk cId="3773294360" sldId="258"/>
            <ac:inkMk id="57" creationId="{3FE9BD9D-3828-45ED-B0DF-83032EE823B2}"/>
          </ac:inkMkLst>
        </pc:inkChg>
        <pc:inkChg chg="add">
          <ac:chgData name="easselin14" userId="S::easselin14@scol.qc.ca::15364754-7a92-4388-9a35-3d37f14674e4" providerId="AD" clId="Web-{D0C69073-DB20-4EC6-9D56-331066FA07A1}" dt="2021-12-15T16:56:35.530" v="237"/>
          <ac:inkMkLst>
            <pc:docMk/>
            <pc:sldMk cId="3773294360" sldId="258"/>
            <ac:inkMk id="58" creationId="{CBF4719D-06ED-414F-BF86-5BEA3A79099C}"/>
          </ac:inkMkLst>
        </pc:inkChg>
        <pc:inkChg chg="add">
          <ac:chgData name="easselin14" userId="S::easselin14@scol.qc.ca::15364754-7a92-4388-9a35-3d37f14674e4" providerId="AD" clId="Web-{D0C69073-DB20-4EC6-9D56-331066FA07A1}" dt="2021-12-15T16:56:36.514" v="238"/>
          <ac:inkMkLst>
            <pc:docMk/>
            <pc:sldMk cId="3773294360" sldId="258"/>
            <ac:inkMk id="59" creationId="{B7415E37-B849-4389-B239-EACAFE04C066}"/>
          </ac:inkMkLst>
        </pc:inkChg>
        <pc:inkChg chg="add">
          <ac:chgData name="easselin14" userId="S::easselin14@scol.qc.ca::15364754-7a92-4388-9a35-3d37f14674e4" providerId="AD" clId="Web-{D0C69073-DB20-4EC6-9D56-331066FA07A1}" dt="2021-12-15T16:56:38.077" v="239"/>
          <ac:inkMkLst>
            <pc:docMk/>
            <pc:sldMk cId="3773294360" sldId="258"/>
            <ac:inkMk id="60" creationId="{79ECD468-9B8A-4D0E-AC1D-52216C02DB10}"/>
          </ac:inkMkLst>
        </pc:inkChg>
        <pc:inkChg chg="add">
          <ac:chgData name="easselin14" userId="S::easselin14@scol.qc.ca::15364754-7a92-4388-9a35-3d37f14674e4" providerId="AD" clId="Web-{D0C69073-DB20-4EC6-9D56-331066FA07A1}" dt="2021-12-15T16:56:39.155" v="240"/>
          <ac:inkMkLst>
            <pc:docMk/>
            <pc:sldMk cId="3773294360" sldId="258"/>
            <ac:inkMk id="61" creationId="{2B896CA7-237E-4A1F-9B59-9ECDFCDE95EA}"/>
          </ac:inkMkLst>
        </pc:inkChg>
        <pc:inkChg chg="add">
          <ac:chgData name="easselin14" userId="S::easselin14@scol.qc.ca::15364754-7a92-4388-9a35-3d37f14674e4" providerId="AD" clId="Web-{D0C69073-DB20-4EC6-9D56-331066FA07A1}" dt="2021-12-15T16:56:39.624" v="241"/>
          <ac:inkMkLst>
            <pc:docMk/>
            <pc:sldMk cId="3773294360" sldId="258"/>
            <ac:inkMk id="62" creationId="{83956766-14E6-4CD2-8C39-10ACA4E23BD4}"/>
          </ac:inkMkLst>
        </pc:inkChg>
        <pc:inkChg chg="add">
          <ac:chgData name="easselin14" userId="S::easselin14@scol.qc.ca::15364754-7a92-4388-9a35-3d37f14674e4" providerId="AD" clId="Web-{D0C69073-DB20-4EC6-9D56-331066FA07A1}" dt="2021-12-15T16:56:41.139" v="242"/>
          <ac:inkMkLst>
            <pc:docMk/>
            <pc:sldMk cId="3773294360" sldId="258"/>
            <ac:inkMk id="63" creationId="{33E1F920-62B3-4BDB-BD5A-A2D999235DBA}"/>
          </ac:inkMkLst>
        </pc:inkChg>
        <pc:inkChg chg="add">
          <ac:chgData name="easselin14" userId="S::easselin14@scol.qc.ca::15364754-7a92-4388-9a35-3d37f14674e4" providerId="AD" clId="Web-{D0C69073-DB20-4EC6-9D56-331066FA07A1}" dt="2021-12-15T16:56:41.155" v="243"/>
          <ac:inkMkLst>
            <pc:docMk/>
            <pc:sldMk cId="3773294360" sldId="258"/>
            <ac:inkMk id="64" creationId="{B3FF8530-FF4A-4D13-BB05-3C249B68A1BA}"/>
          </ac:inkMkLst>
        </pc:inkChg>
      </pc:sldChg>
      <pc:sldChg chg="addSp delSp modSp new">
        <pc:chgData name="easselin14" userId="S::easselin14@scol.qc.ca::15364754-7a92-4388-9a35-3d37f14674e4" providerId="AD" clId="Web-{D0C69073-DB20-4EC6-9D56-331066FA07A1}" dt="2021-12-15T17:06:29.837" v="516"/>
        <pc:sldMkLst>
          <pc:docMk/>
          <pc:sldMk cId="1264804980" sldId="259"/>
        </pc:sldMkLst>
        <pc:spChg chg="mod">
          <ac:chgData name="easselin14" userId="S::easselin14@scol.qc.ca::15364754-7a92-4388-9a35-3d37f14674e4" providerId="AD" clId="Web-{D0C69073-DB20-4EC6-9D56-331066FA07A1}" dt="2021-12-15T17:00:29.721" v="340" actId="20577"/>
          <ac:spMkLst>
            <pc:docMk/>
            <pc:sldMk cId="1264804980" sldId="259"/>
            <ac:spMk id="2" creationId="{89803519-46BE-4592-B9A4-1C3F908F95C8}"/>
          </ac:spMkLst>
        </pc:spChg>
        <pc:inkChg chg="add del">
          <ac:chgData name="easselin14" userId="S::easselin14@scol.qc.ca::15364754-7a92-4388-9a35-3d37f14674e4" providerId="AD" clId="Web-{D0C69073-DB20-4EC6-9D56-331066FA07A1}" dt="2021-12-15T17:01:11.799" v="346"/>
          <ac:inkMkLst>
            <pc:docMk/>
            <pc:sldMk cId="1264804980" sldId="259"/>
            <ac:inkMk id="4" creationId="{5235097C-6767-4B80-A084-8C3ADABECAAA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1:04.330" v="343"/>
          <ac:inkMkLst>
            <pc:docMk/>
            <pc:sldMk cId="1264804980" sldId="259"/>
            <ac:inkMk id="5" creationId="{2E0CA46D-72CE-41F8-9B6D-5F5BC81685D3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1:08.830" v="345"/>
          <ac:inkMkLst>
            <pc:docMk/>
            <pc:sldMk cId="1264804980" sldId="259"/>
            <ac:inkMk id="6" creationId="{FCB385FF-4386-4A4A-81F9-8C3A5D9DA7EC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1:28.643" v="352"/>
          <ac:inkMkLst>
            <pc:docMk/>
            <pc:sldMk cId="1264804980" sldId="259"/>
            <ac:inkMk id="7" creationId="{448DB96A-9D43-4AB4-AB62-3429B95AE1B0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1:18.924" v="349"/>
          <ac:inkMkLst>
            <pc:docMk/>
            <pc:sldMk cId="1264804980" sldId="259"/>
            <ac:inkMk id="8" creationId="{685E90C2-6F0C-4AD6-A604-598D870A48A4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1:26.221" v="351"/>
          <ac:inkMkLst>
            <pc:docMk/>
            <pc:sldMk cId="1264804980" sldId="259"/>
            <ac:inkMk id="9" creationId="{22EB74C6-05DF-4FF0-84CC-5AF23C7219E0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1:31.378" v="354"/>
          <ac:inkMkLst>
            <pc:docMk/>
            <pc:sldMk cId="1264804980" sldId="259"/>
            <ac:inkMk id="10" creationId="{3682AC96-9D1F-4D11-B0A8-D519D2232B89}"/>
          </ac:inkMkLst>
        </pc:inkChg>
        <pc:inkChg chg="add">
          <ac:chgData name="easselin14" userId="S::easselin14@scol.qc.ca::15364754-7a92-4388-9a35-3d37f14674e4" providerId="AD" clId="Web-{D0C69073-DB20-4EC6-9D56-331066FA07A1}" dt="2021-12-15T17:01:37.550" v="355"/>
          <ac:inkMkLst>
            <pc:docMk/>
            <pc:sldMk cId="1264804980" sldId="259"/>
            <ac:inkMk id="11" creationId="{9BD3EA4E-5F97-422F-8DB7-7B7D84E66121}"/>
          </ac:inkMkLst>
        </pc:inkChg>
        <pc:inkChg chg="add">
          <ac:chgData name="easselin14" userId="S::easselin14@scol.qc.ca::15364754-7a92-4388-9a35-3d37f14674e4" providerId="AD" clId="Web-{D0C69073-DB20-4EC6-9D56-331066FA07A1}" dt="2021-12-15T17:01:40.737" v="356"/>
          <ac:inkMkLst>
            <pc:docMk/>
            <pc:sldMk cId="1264804980" sldId="259"/>
            <ac:inkMk id="12" creationId="{5B5B4DE5-CEAE-4EC4-9C93-3140D6076C23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1:48.034" v="358"/>
          <ac:inkMkLst>
            <pc:docMk/>
            <pc:sldMk cId="1264804980" sldId="259"/>
            <ac:inkMk id="13" creationId="{4BA687E6-F90D-4D71-BB69-4992878FEBC4}"/>
          </ac:inkMkLst>
        </pc:inkChg>
        <pc:inkChg chg="add">
          <ac:chgData name="easselin14" userId="S::easselin14@scol.qc.ca::15364754-7a92-4388-9a35-3d37f14674e4" providerId="AD" clId="Web-{D0C69073-DB20-4EC6-9D56-331066FA07A1}" dt="2021-12-15T17:01:51.987" v="359"/>
          <ac:inkMkLst>
            <pc:docMk/>
            <pc:sldMk cId="1264804980" sldId="259"/>
            <ac:inkMk id="14" creationId="{DF104545-82D1-4445-9DDE-0D0BA6988F18}"/>
          </ac:inkMkLst>
        </pc:inkChg>
        <pc:inkChg chg="add">
          <ac:chgData name="easselin14" userId="S::easselin14@scol.qc.ca::15364754-7a92-4388-9a35-3d37f14674e4" providerId="AD" clId="Web-{D0C69073-DB20-4EC6-9D56-331066FA07A1}" dt="2021-12-15T17:01:58.909" v="360"/>
          <ac:inkMkLst>
            <pc:docMk/>
            <pc:sldMk cId="1264804980" sldId="259"/>
            <ac:inkMk id="15" creationId="{00B9B882-ECCE-482B-BAAA-3EA6593B3C57}"/>
          </ac:inkMkLst>
        </pc:inkChg>
        <pc:inkChg chg="add">
          <ac:chgData name="easselin14" userId="S::easselin14@scol.qc.ca::15364754-7a92-4388-9a35-3d37f14674e4" providerId="AD" clId="Web-{D0C69073-DB20-4EC6-9D56-331066FA07A1}" dt="2021-12-15T17:01:59.847" v="361"/>
          <ac:inkMkLst>
            <pc:docMk/>
            <pc:sldMk cId="1264804980" sldId="259"/>
            <ac:inkMk id="16" creationId="{4A765EE9-B921-4133-88E3-501F6D443005}"/>
          </ac:inkMkLst>
        </pc:inkChg>
        <pc:inkChg chg="add">
          <ac:chgData name="easselin14" userId="S::easselin14@scol.qc.ca::15364754-7a92-4388-9a35-3d37f14674e4" providerId="AD" clId="Web-{D0C69073-DB20-4EC6-9D56-331066FA07A1}" dt="2021-12-15T17:02:03.597" v="362"/>
          <ac:inkMkLst>
            <pc:docMk/>
            <pc:sldMk cId="1264804980" sldId="259"/>
            <ac:inkMk id="17" creationId="{42F91D92-43A5-4B80-8039-2F3B2CF05E4A}"/>
          </ac:inkMkLst>
        </pc:inkChg>
        <pc:inkChg chg="add">
          <ac:chgData name="easselin14" userId="S::easselin14@scol.qc.ca::15364754-7a92-4388-9a35-3d37f14674e4" providerId="AD" clId="Web-{D0C69073-DB20-4EC6-9D56-331066FA07A1}" dt="2021-12-15T17:02:03.613" v="363"/>
          <ac:inkMkLst>
            <pc:docMk/>
            <pc:sldMk cId="1264804980" sldId="259"/>
            <ac:inkMk id="18" creationId="{37D575EA-F37B-43CD-B7CA-BF0C743FDF1E}"/>
          </ac:inkMkLst>
        </pc:inkChg>
        <pc:inkChg chg="add">
          <ac:chgData name="easselin14" userId="S::easselin14@scol.qc.ca::15364754-7a92-4388-9a35-3d37f14674e4" providerId="AD" clId="Web-{D0C69073-DB20-4EC6-9D56-331066FA07A1}" dt="2021-12-15T17:02:03.613" v="364"/>
          <ac:inkMkLst>
            <pc:docMk/>
            <pc:sldMk cId="1264804980" sldId="259"/>
            <ac:inkMk id="19" creationId="{C0A0C291-7A28-4C0E-AA66-E91A1A940B6C}"/>
          </ac:inkMkLst>
        </pc:inkChg>
        <pc:inkChg chg="add">
          <ac:chgData name="easselin14" userId="S::easselin14@scol.qc.ca::15364754-7a92-4388-9a35-3d37f14674e4" providerId="AD" clId="Web-{D0C69073-DB20-4EC6-9D56-331066FA07A1}" dt="2021-12-15T17:02:03.613" v="365"/>
          <ac:inkMkLst>
            <pc:docMk/>
            <pc:sldMk cId="1264804980" sldId="259"/>
            <ac:inkMk id="20" creationId="{AAA0CA5A-1AAA-4CFB-9209-941F95216BC0}"/>
          </ac:inkMkLst>
        </pc:inkChg>
        <pc:inkChg chg="add">
          <ac:chgData name="easselin14" userId="S::easselin14@scol.qc.ca::15364754-7a92-4388-9a35-3d37f14674e4" providerId="AD" clId="Web-{D0C69073-DB20-4EC6-9D56-331066FA07A1}" dt="2021-12-15T17:02:03.613" v="366"/>
          <ac:inkMkLst>
            <pc:docMk/>
            <pc:sldMk cId="1264804980" sldId="259"/>
            <ac:inkMk id="21" creationId="{C5ADAABF-AB5D-41B3-A5B4-AC0054CBCCC9}"/>
          </ac:inkMkLst>
        </pc:inkChg>
        <pc:inkChg chg="add">
          <ac:chgData name="easselin14" userId="S::easselin14@scol.qc.ca::15364754-7a92-4388-9a35-3d37f14674e4" providerId="AD" clId="Web-{D0C69073-DB20-4EC6-9D56-331066FA07A1}" dt="2021-12-15T17:02:03.628" v="367"/>
          <ac:inkMkLst>
            <pc:docMk/>
            <pc:sldMk cId="1264804980" sldId="259"/>
            <ac:inkMk id="22" creationId="{7216D214-4DB8-4667-A83F-D65B08C9CED1}"/>
          </ac:inkMkLst>
        </pc:inkChg>
        <pc:inkChg chg="add">
          <ac:chgData name="easselin14" userId="S::easselin14@scol.qc.ca::15364754-7a92-4388-9a35-3d37f14674e4" providerId="AD" clId="Web-{D0C69073-DB20-4EC6-9D56-331066FA07A1}" dt="2021-12-15T17:02:04.144" v="368"/>
          <ac:inkMkLst>
            <pc:docMk/>
            <pc:sldMk cId="1264804980" sldId="259"/>
            <ac:inkMk id="23" creationId="{4CF7F4FA-B98E-42D7-B2B0-BD26356D8008}"/>
          </ac:inkMkLst>
        </pc:inkChg>
        <pc:inkChg chg="add">
          <ac:chgData name="easselin14" userId="S::easselin14@scol.qc.ca::15364754-7a92-4388-9a35-3d37f14674e4" providerId="AD" clId="Web-{D0C69073-DB20-4EC6-9D56-331066FA07A1}" dt="2021-12-15T17:02:07.769" v="369"/>
          <ac:inkMkLst>
            <pc:docMk/>
            <pc:sldMk cId="1264804980" sldId="259"/>
            <ac:inkMk id="24" creationId="{173BD6C6-2954-46DA-994E-637FC9FB99DA}"/>
          </ac:inkMkLst>
        </pc:inkChg>
        <pc:inkChg chg="add">
          <ac:chgData name="easselin14" userId="S::easselin14@scol.qc.ca::15364754-7a92-4388-9a35-3d37f14674e4" providerId="AD" clId="Web-{D0C69073-DB20-4EC6-9D56-331066FA07A1}" dt="2021-12-15T17:02:08.706" v="370"/>
          <ac:inkMkLst>
            <pc:docMk/>
            <pc:sldMk cId="1264804980" sldId="259"/>
            <ac:inkMk id="25" creationId="{9BF47888-F4F1-43A1-B41A-E7C6F4F74238}"/>
          </ac:inkMkLst>
        </pc:inkChg>
        <pc:inkChg chg="add">
          <ac:chgData name="easselin14" userId="S::easselin14@scol.qc.ca::15364754-7a92-4388-9a35-3d37f14674e4" providerId="AD" clId="Web-{D0C69073-DB20-4EC6-9D56-331066FA07A1}" dt="2021-12-15T17:02:09.238" v="371"/>
          <ac:inkMkLst>
            <pc:docMk/>
            <pc:sldMk cId="1264804980" sldId="259"/>
            <ac:inkMk id="26" creationId="{AAA64E7E-7B21-49CC-98DC-B6B44C4EACCA}"/>
          </ac:inkMkLst>
        </pc:inkChg>
        <pc:inkChg chg="add">
          <ac:chgData name="easselin14" userId="S::easselin14@scol.qc.ca::15364754-7a92-4388-9a35-3d37f14674e4" providerId="AD" clId="Web-{D0C69073-DB20-4EC6-9D56-331066FA07A1}" dt="2021-12-15T17:02:09.988" v="372"/>
          <ac:inkMkLst>
            <pc:docMk/>
            <pc:sldMk cId="1264804980" sldId="259"/>
            <ac:inkMk id="27" creationId="{DBA10723-9759-4C2B-A622-7D8143AAF9B1}"/>
          </ac:inkMkLst>
        </pc:inkChg>
        <pc:inkChg chg="add">
          <ac:chgData name="easselin14" userId="S::easselin14@scol.qc.ca::15364754-7a92-4388-9a35-3d37f14674e4" providerId="AD" clId="Web-{D0C69073-DB20-4EC6-9D56-331066FA07A1}" dt="2021-12-15T17:02:10.113" v="373"/>
          <ac:inkMkLst>
            <pc:docMk/>
            <pc:sldMk cId="1264804980" sldId="259"/>
            <ac:inkMk id="28" creationId="{62049996-B5F0-40E0-8C57-F35849B70B71}"/>
          </ac:inkMkLst>
        </pc:inkChg>
        <pc:inkChg chg="add">
          <ac:chgData name="easselin14" userId="S::easselin14@scol.qc.ca::15364754-7a92-4388-9a35-3d37f14674e4" providerId="AD" clId="Web-{D0C69073-DB20-4EC6-9D56-331066FA07A1}" dt="2021-12-15T17:02:11.206" v="374"/>
          <ac:inkMkLst>
            <pc:docMk/>
            <pc:sldMk cId="1264804980" sldId="259"/>
            <ac:inkMk id="29" creationId="{3D57AF9F-1A51-4E0C-8DC0-8BB1449F2081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2:16.785" v="378"/>
          <ac:inkMkLst>
            <pc:docMk/>
            <pc:sldMk cId="1264804980" sldId="259"/>
            <ac:inkMk id="30" creationId="{BDB4E2CA-A6FE-4AB7-8F57-6DFEBFB1B6B0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2:14.160" v="377"/>
          <ac:inkMkLst>
            <pc:docMk/>
            <pc:sldMk cId="1264804980" sldId="259"/>
            <ac:inkMk id="31" creationId="{183622BE-DD14-4AB8-A7A6-D837868EDAE8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2:19.660" v="380"/>
          <ac:inkMkLst>
            <pc:docMk/>
            <pc:sldMk cId="1264804980" sldId="259"/>
            <ac:inkMk id="32" creationId="{AF85D136-E8BC-498E-A196-6FF159C5EF06}"/>
          </ac:inkMkLst>
        </pc:inkChg>
        <pc:inkChg chg="add">
          <ac:chgData name="easselin14" userId="S::easselin14@scol.qc.ca::15364754-7a92-4388-9a35-3d37f14674e4" providerId="AD" clId="Web-{D0C69073-DB20-4EC6-9D56-331066FA07A1}" dt="2021-12-15T17:02:25.488" v="381"/>
          <ac:inkMkLst>
            <pc:docMk/>
            <pc:sldMk cId="1264804980" sldId="259"/>
            <ac:inkMk id="33" creationId="{CE8EF29F-8CF8-40AE-9A4B-A8391596D24E}"/>
          </ac:inkMkLst>
        </pc:inkChg>
        <pc:inkChg chg="add">
          <ac:chgData name="easselin14" userId="S::easselin14@scol.qc.ca::15364754-7a92-4388-9a35-3d37f14674e4" providerId="AD" clId="Web-{D0C69073-DB20-4EC6-9D56-331066FA07A1}" dt="2021-12-15T17:02:27.332" v="382"/>
          <ac:inkMkLst>
            <pc:docMk/>
            <pc:sldMk cId="1264804980" sldId="259"/>
            <ac:inkMk id="34" creationId="{DB42043D-9A97-44CF-84B3-E2ADFEBF2521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2:42.785" v="390"/>
          <ac:inkMkLst>
            <pc:docMk/>
            <pc:sldMk cId="1264804980" sldId="259"/>
            <ac:inkMk id="35" creationId="{6635819D-9A63-45EC-8F53-A4E6A9C4CB2B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2:42.785" v="389"/>
          <ac:inkMkLst>
            <pc:docMk/>
            <pc:sldMk cId="1264804980" sldId="259"/>
            <ac:inkMk id="36" creationId="{08E7030B-A1F4-4888-8F9F-F29DA8745330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2:40.207" v="388"/>
          <ac:inkMkLst>
            <pc:docMk/>
            <pc:sldMk cId="1264804980" sldId="259"/>
            <ac:inkMk id="37" creationId="{E00D0390-A107-427B-A663-64CBB235D4DF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2:37.519" v="387"/>
          <ac:inkMkLst>
            <pc:docMk/>
            <pc:sldMk cId="1264804980" sldId="259"/>
            <ac:inkMk id="38" creationId="{36D82DAD-FEF1-4968-9104-96C10BDB95F9}"/>
          </ac:inkMkLst>
        </pc:inkChg>
        <pc:inkChg chg="add">
          <ac:chgData name="easselin14" userId="S::easselin14@scol.qc.ca::15364754-7a92-4388-9a35-3d37f14674e4" providerId="AD" clId="Web-{D0C69073-DB20-4EC6-9D56-331066FA07A1}" dt="2021-12-15T17:02:45.082" v="391"/>
          <ac:inkMkLst>
            <pc:docMk/>
            <pc:sldMk cId="1264804980" sldId="259"/>
            <ac:inkMk id="39" creationId="{D9CF3C94-8717-48CF-A1B0-BE80ABF4F533}"/>
          </ac:inkMkLst>
        </pc:inkChg>
        <pc:inkChg chg="add">
          <ac:chgData name="easselin14" userId="S::easselin14@scol.qc.ca::15364754-7a92-4388-9a35-3d37f14674e4" providerId="AD" clId="Web-{D0C69073-DB20-4EC6-9D56-331066FA07A1}" dt="2021-12-15T17:02:45.754" v="392"/>
          <ac:inkMkLst>
            <pc:docMk/>
            <pc:sldMk cId="1264804980" sldId="259"/>
            <ac:inkMk id="40" creationId="{CCFD5A0E-2A76-4CE8-A789-D0D2304D50BC}"/>
          </ac:inkMkLst>
        </pc:inkChg>
        <pc:inkChg chg="add">
          <ac:chgData name="easselin14" userId="S::easselin14@scol.qc.ca::15364754-7a92-4388-9a35-3d37f14674e4" providerId="AD" clId="Web-{D0C69073-DB20-4EC6-9D56-331066FA07A1}" dt="2021-12-15T17:02:47.098" v="393"/>
          <ac:inkMkLst>
            <pc:docMk/>
            <pc:sldMk cId="1264804980" sldId="259"/>
            <ac:inkMk id="41" creationId="{11F4DF2B-2238-4465-B260-AB301867A6FA}"/>
          </ac:inkMkLst>
        </pc:inkChg>
        <pc:inkChg chg="add">
          <ac:chgData name="easselin14" userId="S::easselin14@scol.qc.ca::15364754-7a92-4388-9a35-3d37f14674e4" providerId="AD" clId="Web-{D0C69073-DB20-4EC6-9D56-331066FA07A1}" dt="2021-12-15T17:02:48.223" v="394"/>
          <ac:inkMkLst>
            <pc:docMk/>
            <pc:sldMk cId="1264804980" sldId="259"/>
            <ac:inkMk id="42" creationId="{7F6A40FC-BA8E-4B02-B245-4EE6D19EF869}"/>
          </ac:inkMkLst>
        </pc:inkChg>
        <pc:inkChg chg="add">
          <ac:chgData name="easselin14" userId="S::easselin14@scol.qc.ca::15364754-7a92-4388-9a35-3d37f14674e4" providerId="AD" clId="Web-{D0C69073-DB20-4EC6-9D56-331066FA07A1}" dt="2021-12-15T17:02:50.207" v="395"/>
          <ac:inkMkLst>
            <pc:docMk/>
            <pc:sldMk cId="1264804980" sldId="259"/>
            <ac:inkMk id="43" creationId="{E0AD8665-F4E9-4AD7-A979-FDF36057DC8D}"/>
          </ac:inkMkLst>
        </pc:inkChg>
        <pc:inkChg chg="add">
          <ac:chgData name="easselin14" userId="S::easselin14@scol.qc.ca::15364754-7a92-4388-9a35-3d37f14674e4" providerId="AD" clId="Web-{D0C69073-DB20-4EC6-9D56-331066FA07A1}" dt="2021-12-15T17:02:50.207" v="396"/>
          <ac:inkMkLst>
            <pc:docMk/>
            <pc:sldMk cId="1264804980" sldId="259"/>
            <ac:inkMk id="44" creationId="{E171F52B-9619-44BA-8F01-F7116279628A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837" v="516"/>
          <ac:inkMkLst>
            <pc:docMk/>
            <pc:sldMk cId="1264804980" sldId="259"/>
            <ac:inkMk id="45" creationId="{385CA81E-BFE9-4BF0-BBF9-F96BC4F24FA4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3:54.583" v="417"/>
          <ac:inkMkLst>
            <pc:docMk/>
            <pc:sldMk cId="1264804980" sldId="259"/>
            <ac:inkMk id="46" creationId="{3DFF5036-1B6A-426D-997E-800825FCF02E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3:54.583" v="416"/>
          <ac:inkMkLst>
            <pc:docMk/>
            <pc:sldMk cId="1264804980" sldId="259"/>
            <ac:inkMk id="47" creationId="{8A28CDBD-A5BC-4312-82AC-255361A03F77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3:51.911" v="415"/>
          <ac:inkMkLst>
            <pc:docMk/>
            <pc:sldMk cId="1264804980" sldId="259"/>
            <ac:inkMk id="48" creationId="{8BEF17F8-D9F1-460A-8720-D7DD2C3E54A6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3:49.364" v="414"/>
          <ac:inkMkLst>
            <pc:docMk/>
            <pc:sldMk cId="1264804980" sldId="259"/>
            <ac:inkMk id="49" creationId="{FCB21978-FC4D-4F0B-B066-2539EA3840C1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3:48.239" v="413"/>
          <ac:inkMkLst>
            <pc:docMk/>
            <pc:sldMk cId="1264804980" sldId="259"/>
            <ac:inkMk id="50" creationId="{0099C23F-7102-4250-92DB-C9C91365EBC4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3:47.051" v="412"/>
          <ac:inkMkLst>
            <pc:docMk/>
            <pc:sldMk cId="1264804980" sldId="259"/>
            <ac:inkMk id="51" creationId="{488A21F8-BB85-4841-A138-96B90C8BE9EA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3:44.317" v="411"/>
          <ac:inkMkLst>
            <pc:docMk/>
            <pc:sldMk cId="1264804980" sldId="259"/>
            <ac:inkMk id="52" creationId="{A3903622-CD7E-49DC-8F11-8C53C3E07EDD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3:41.739" v="410"/>
          <ac:inkMkLst>
            <pc:docMk/>
            <pc:sldMk cId="1264804980" sldId="259"/>
            <ac:inkMk id="53" creationId="{DBC97BC1-67A2-4C8C-9953-61EF7C7A9069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3:39.114" v="409"/>
          <ac:inkMkLst>
            <pc:docMk/>
            <pc:sldMk cId="1264804980" sldId="259"/>
            <ac:inkMk id="54" creationId="{1D7D815D-AC25-4DBE-94DB-5E568772D000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3:36.489" v="408"/>
          <ac:inkMkLst>
            <pc:docMk/>
            <pc:sldMk cId="1264804980" sldId="259"/>
            <ac:inkMk id="55" creationId="{4E038C5B-AB5D-49CE-BF15-CB2D1729BB29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4:16.521" v="421"/>
          <ac:inkMkLst>
            <pc:docMk/>
            <pc:sldMk cId="1264804980" sldId="259"/>
            <ac:inkMk id="56" creationId="{28F643AE-7C02-463C-9277-8BD8CCB27A13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4:13.677" v="420"/>
          <ac:inkMkLst>
            <pc:docMk/>
            <pc:sldMk cId="1264804980" sldId="259"/>
            <ac:inkMk id="57" creationId="{74287C48-A19E-4AB7-B0A9-1539AECEE021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837" v="515"/>
          <ac:inkMkLst>
            <pc:docMk/>
            <pc:sldMk cId="1264804980" sldId="259"/>
            <ac:inkMk id="58" creationId="{24F87F3F-CFC7-4D9D-A6EF-9CAADFC5A2A6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837" v="514"/>
          <ac:inkMkLst>
            <pc:docMk/>
            <pc:sldMk cId="1264804980" sldId="259"/>
            <ac:inkMk id="59" creationId="{3A476A0E-6685-44DD-8DA8-7ADFE94B31F0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837" v="513"/>
          <ac:inkMkLst>
            <pc:docMk/>
            <pc:sldMk cId="1264804980" sldId="259"/>
            <ac:inkMk id="60" creationId="{3EAFFD65-012E-4A46-B226-096749395B83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819" v="512"/>
          <ac:inkMkLst>
            <pc:docMk/>
            <pc:sldMk cId="1264804980" sldId="259"/>
            <ac:inkMk id="61" creationId="{EB5A33AD-9D05-4745-BB6B-B4765789AE44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4:36.833" v="429"/>
          <ac:inkMkLst>
            <pc:docMk/>
            <pc:sldMk cId="1264804980" sldId="259"/>
            <ac:inkMk id="62" creationId="{5CB4C3DD-46F8-4F65-AAB7-1C7A3B8288C7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4:36.833" v="428"/>
          <ac:inkMkLst>
            <pc:docMk/>
            <pc:sldMk cId="1264804980" sldId="259"/>
            <ac:inkMk id="63" creationId="{6D95E937-9DAA-4B98-892E-3CD59CDEDC28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819" v="511"/>
          <ac:inkMkLst>
            <pc:docMk/>
            <pc:sldMk cId="1264804980" sldId="259"/>
            <ac:inkMk id="64" creationId="{06BF4741-F9CC-478E-82AD-918730F454FE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819" v="510"/>
          <ac:inkMkLst>
            <pc:docMk/>
            <pc:sldMk cId="1264804980" sldId="259"/>
            <ac:inkMk id="65" creationId="{56F0F913-089F-459B-A748-A01E5E026655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819" v="509"/>
          <ac:inkMkLst>
            <pc:docMk/>
            <pc:sldMk cId="1264804980" sldId="259"/>
            <ac:inkMk id="66" creationId="{2AE10BD0-5218-4576-8B9A-6F9550FC606E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819" v="508"/>
          <ac:inkMkLst>
            <pc:docMk/>
            <pc:sldMk cId="1264804980" sldId="259"/>
            <ac:inkMk id="67" creationId="{4A74DA72-A8DB-488A-B698-7FEE33CF6861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819" v="507"/>
          <ac:inkMkLst>
            <pc:docMk/>
            <pc:sldMk cId="1264804980" sldId="259"/>
            <ac:inkMk id="68" creationId="{B94270A0-46C0-4DEE-BA54-735D7B746DA5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819" v="506"/>
          <ac:inkMkLst>
            <pc:docMk/>
            <pc:sldMk cId="1264804980" sldId="259"/>
            <ac:inkMk id="69" creationId="{AC90DE7F-560A-44C3-8F8B-941A6EBE49C3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819" v="505"/>
          <ac:inkMkLst>
            <pc:docMk/>
            <pc:sldMk cId="1264804980" sldId="259"/>
            <ac:inkMk id="70" creationId="{A22351A5-E775-4ED0-83BC-42C2DED32DB9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804" v="504"/>
          <ac:inkMkLst>
            <pc:docMk/>
            <pc:sldMk cId="1264804980" sldId="259"/>
            <ac:inkMk id="71" creationId="{DA8A82D3-181B-4A22-908D-8733451606B2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804" v="503"/>
          <ac:inkMkLst>
            <pc:docMk/>
            <pc:sldMk cId="1264804980" sldId="259"/>
            <ac:inkMk id="72" creationId="{0C215ECC-719E-4E73-B994-E14B6C13E20B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804" v="502"/>
          <ac:inkMkLst>
            <pc:docMk/>
            <pc:sldMk cId="1264804980" sldId="259"/>
            <ac:inkMk id="73" creationId="{B2A3D485-4EDE-4F01-BF45-CF62D5B77754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804" v="501"/>
          <ac:inkMkLst>
            <pc:docMk/>
            <pc:sldMk cId="1264804980" sldId="259"/>
            <ac:inkMk id="74" creationId="{9F22FDBD-F684-4F13-8113-5FE929A4022F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804" v="500"/>
          <ac:inkMkLst>
            <pc:docMk/>
            <pc:sldMk cId="1264804980" sldId="259"/>
            <ac:inkMk id="75" creationId="{579FCCAB-507E-49FB-A414-22344101E100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804" v="499"/>
          <ac:inkMkLst>
            <pc:docMk/>
            <pc:sldMk cId="1264804980" sldId="259"/>
            <ac:inkMk id="76" creationId="{2549AA97-C997-45AE-B213-CC5F5A60CBFA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804" v="498"/>
          <ac:inkMkLst>
            <pc:docMk/>
            <pc:sldMk cId="1264804980" sldId="259"/>
            <ac:inkMk id="77" creationId="{73BEE960-315E-4C88-9973-F618392773D6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804" v="497"/>
          <ac:inkMkLst>
            <pc:docMk/>
            <pc:sldMk cId="1264804980" sldId="259"/>
            <ac:inkMk id="78" creationId="{DCC74A18-A4F3-4B3F-B75D-397FB652DD7E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804" v="496"/>
          <ac:inkMkLst>
            <pc:docMk/>
            <pc:sldMk cId="1264804980" sldId="259"/>
            <ac:inkMk id="79" creationId="{E0DC1CDC-1C1B-4611-B18A-ED228653A344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804" v="495"/>
          <ac:inkMkLst>
            <pc:docMk/>
            <pc:sldMk cId="1264804980" sldId="259"/>
            <ac:inkMk id="80" creationId="{CECD68CC-9D06-4038-9EA2-D80EE13828A2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804" v="494"/>
          <ac:inkMkLst>
            <pc:docMk/>
            <pc:sldMk cId="1264804980" sldId="259"/>
            <ac:inkMk id="81" creationId="{9C800507-D1E3-4822-8B0C-D362368A1A06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804" v="493"/>
          <ac:inkMkLst>
            <pc:docMk/>
            <pc:sldMk cId="1264804980" sldId="259"/>
            <ac:inkMk id="82" creationId="{24DF2E56-B694-4A35-88DF-7A0BA4027632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804" v="492"/>
          <ac:inkMkLst>
            <pc:docMk/>
            <pc:sldMk cId="1264804980" sldId="259"/>
            <ac:inkMk id="83" creationId="{E69E35F7-8890-4365-B6C4-4AE4ADDDF386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788" v="491"/>
          <ac:inkMkLst>
            <pc:docMk/>
            <pc:sldMk cId="1264804980" sldId="259"/>
            <ac:inkMk id="84" creationId="{F27B5AED-9060-4536-B434-821BA07E8982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788" v="490"/>
          <ac:inkMkLst>
            <pc:docMk/>
            <pc:sldMk cId="1264804980" sldId="259"/>
            <ac:inkMk id="85" creationId="{AEDD048F-0263-40EF-9448-97A1D9C906FC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788" v="489"/>
          <ac:inkMkLst>
            <pc:docMk/>
            <pc:sldMk cId="1264804980" sldId="259"/>
            <ac:inkMk id="86" creationId="{76C8CF89-9A78-4B66-9D5C-EDB9280840A5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788" v="488"/>
          <ac:inkMkLst>
            <pc:docMk/>
            <pc:sldMk cId="1264804980" sldId="259"/>
            <ac:inkMk id="87" creationId="{666A966D-1291-4B71-9AC9-62E492CA7FC2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788" v="487"/>
          <ac:inkMkLst>
            <pc:docMk/>
            <pc:sldMk cId="1264804980" sldId="259"/>
            <ac:inkMk id="88" creationId="{5364D777-3389-4F00-9B8B-0DD7E798FC18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788" v="486"/>
          <ac:inkMkLst>
            <pc:docMk/>
            <pc:sldMk cId="1264804980" sldId="259"/>
            <ac:inkMk id="89" creationId="{6348A10B-8171-4947-B577-4246281F80F8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788" v="485"/>
          <ac:inkMkLst>
            <pc:docMk/>
            <pc:sldMk cId="1264804980" sldId="259"/>
            <ac:inkMk id="90" creationId="{B3F446B2-9D84-4639-A614-A0ADCF384B2F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788" v="484"/>
          <ac:inkMkLst>
            <pc:docMk/>
            <pc:sldMk cId="1264804980" sldId="259"/>
            <ac:inkMk id="91" creationId="{4FA478DA-4C0D-4550-AAFF-48802C212D08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788" v="483"/>
          <ac:inkMkLst>
            <pc:docMk/>
            <pc:sldMk cId="1264804980" sldId="259"/>
            <ac:inkMk id="92" creationId="{CE9680D8-C6DE-4173-9626-AA0D79A0BE96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29.788" v="482"/>
          <ac:inkMkLst>
            <pc:docMk/>
            <pc:sldMk cId="1264804980" sldId="259"/>
            <ac:inkMk id="93" creationId="{9BE6EC01-CC91-4915-A7EC-1562AFF03D58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19.679" v="481"/>
          <ac:inkMkLst>
            <pc:docMk/>
            <pc:sldMk cId="1264804980" sldId="259"/>
            <ac:inkMk id="94" creationId="{1B28FC8B-CF43-452E-BB7E-0C24FB97AA24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19.679" v="480"/>
          <ac:inkMkLst>
            <pc:docMk/>
            <pc:sldMk cId="1264804980" sldId="259"/>
            <ac:inkMk id="95" creationId="{B96C0F4E-C5D6-434E-AA58-66750E883112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19.679" v="479"/>
          <ac:inkMkLst>
            <pc:docMk/>
            <pc:sldMk cId="1264804980" sldId="259"/>
            <ac:inkMk id="96" creationId="{A150C5FB-0CF7-45B4-9D6B-7B7894F0DABC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19.679" v="478"/>
          <ac:inkMkLst>
            <pc:docMk/>
            <pc:sldMk cId="1264804980" sldId="259"/>
            <ac:inkMk id="97" creationId="{446B4457-DA89-4CDE-BD30-4D635F91EBD5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00.225" v="473"/>
          <ac:inkMkLst>
            <pc:docMk/>
            <pc:sldMk cId="1264804980" sldId="259"/>
            <ac:inkMk id="98" creationId="{A00E6C98-120A-44B6-8BDD-59477E5575A9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5:49.694" v="468"/>
          <ac:inkMkLst>
            <pc:docMk/>
            <pc:sldMk cId="1264804980" sldId="259"/>
            <ac:inkMk id="99" creationId="{8A888197-8E87-40C2-B73E-0CD56A2BB18C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5:49.694" v="467"/>
          <ac:inkMkLst>
            <pc:docMk/>
            <pc:sldMk cId="1264804980" sldId="259"/>
            <ac:inkMk id="100" creationId="{3576D003-AA0C-4B2C-8570-948CFEB9529B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5:57.350" v="472"/>
          <ac:inkMkLst>
            <pc:docMk/>
            <pc:sldMk cId="1264804980" sldId="259"/>
            <ac:inkMk id="101" creationId="{8E4E0C40-BA5F-4551-8C81-5523722D5650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5:56.194" v="471"/>
          <ac:inkMkLst>
            <pc:docMk/>
            <pc:sldMk cId="1264804980" sldId="259"/>
            <ac:inkMk id="102" creationId="{D3C91C6B-5BF5-4C2A-A15F-9B1CF4BB164E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16.241" v="477"/>
          <ac:inkMkLst>
            <pc:docMk/>
            <pc:sldMk cId="1264804980" sldId="259"/>
            <ac:inkMk id="103" creationId="{3442D3FA-BEA8-4E4B-BC4B-88B13B306D3F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6:13.132" v="476"/>
          <ac:inkMkLst>
            <pc:docMk/>
            <pc:sldMk cId="1264804980" sldId="259"/>
            <ac:inkMk id="104" creationId="{A24B14DC-D3F6-47F1-8E18-E68456BBDFB6}"/>
          </ac:inkMkLst>
        </pc:inkChg>
      </pc:sldChg>
      <pc:sldChg chg="addSp delSp new">
        <pc:chgData name="easselin14" userId="S::easselin14@scol.qc.ca::15364754-7a92-4388-9a35-3d37f14674e4" providerId="AD" clId="Web-{D0C69073-DB20-4EC6-9D56-331066FA07A1}" dt="2021-12-15T16:59:36.954" v="313"/>
        <pc:sldMkLst>
          <pc:docMk/>
          <pc:sldMk cId="889662728" sldId="260"/>
        </pc:sldMkLst>
        <pc:inkChg chg="add">
          <ac:chgData name="easselin14" userId="S::easselin14@scol.qc.ca::15364754-7a92-4388-9a35-3d37f14674e4" providerId="AD" clId="Web-{D0C69073-DB20-4EC6-9D56-331066FA07A1}" dt="2021-12-15T16:56:58.280" v="245"/>
          <ac:inkMkLst>
            <pc:docMk/>
            <pc:sldMk cId="889662728" sldId="260"/>
            <ac:inkMk id="4" creationId="{3969BF20-2F4F-46A7-A55E-28D7FD0D36DE}"/>
          </ac:inkMkLst>
        </pc:inkChg>
        <pc:inkChg chg="add">
          <ac:chgData name="easselin14" userId="S::easselin14@scol.qc.ca::15364754-7a92-4388-9a35-3d37f14674e4" providerId="AD" clId="Web-{D0C69073-DB20-4EC6-9D56-331066FA07A1}" dt="2021-12-15T16:57:00.499" v="246"/>
          <ac:inkMkLst>
            <pc:docMk/>
            <pc:sldMk cId="889662728" sldId="260"/>
            <ac:inkMk id="5" creationId="{A3001923-CAD4-48B4-809C-785CA1CE7AA0}"/>
          </ac:inkMkLst>
        </pc:inkChg>
        <pc:inkChg chg="add">
          <ac:chgData name="easselin14" userId="S::easselin14@scol.qc.ca::15364754-7a92-4388-9a35-3d37f14674e4" providerId="AD" clId="Web-{D0C69073-DB20-4EC6-9D56-331066FA07A1}" dt="2021-12-15T16:57:10.296" v="247"/>
          <ac:inkMkLst>
            <pc:docMk/>
            <pc:sldMk cId="889662728" sldId="260"/>
            <ac:inkMk id="6" creationId="{560E03EF-1153-4ACD-AEFB-88FF2992767C}"/>
          </ac:inkMkLst>
        </pc:inkChg>
        <pc:inkChg chg="add">
          <ac:chgData name="easselin14" userId="S::easselin14@scol.qc.ca::15364754-7a92-4388-9a35-3d37f14674e4" providerId="AD" clId="Web-{D0C69073-DB20-4EC6-9D56-331066FA07A1}" dt="2021-12-15T16:57:19.718" v="248"/>
          <ac:inkMkLst>
            <pc:docMk/>
            <pc:sldMk cId="889662728" sldId="260"/>
            <ac:inkMk id="7" creationId="{104ACA00-869F-4D4E-968D-BF7E9D44E8DC}"/>
          </ac:inkMkLst>
        </pc:inkChg>
        <pc:inkChg chg="add">
          <ac:chgData name="easselin14" userId="S::easselin14@scol.qc.ca::15364754-7a92-4388-9a35-3d37f14674e4" providerId="AD" clId="Web-{D0C69073-DB20-4EC6-9D56-331066FA07A1}" dt="2021-12-15T16:57:29.421" v="249"/>
          <ac:inkMkLst>
            <pc:docMk/>
            <pc:sldMk cId="889662728" sldId="260"/>
            <ac:inkMk id="8" creationId="{C31491C3-3E5A-46ED-B908-F72C64BAF085}"/>
          </ac:inkMkLst>
        </pc:inkChg>
        <pc:inkChg chg="add">
          <ac:chgData name="easselin14" userId="S::easselin14@scol.qc.ca::15364754-7a92-4388-9a35-3d37f14674e4" providerId="AD" clId="Web-{D0C69073-DB20-4EC6-9D56-331066FA07A1}" dt="2021-12-15T16:57:38.484" v="250"/>
          <ac:inkMkLst>
            <pc:docMk/>
            <pc:sldMk cId="889662728" sldId="260"/>
            <ac:inkMk id="9" creationId="{92695593-38A5-4E41-8EB9-214281447621}"/>
          </ac:inkMkLst>
        </pc:inkChg>
        <pc:inkChg chg="add">
          <ac:chgData name="easselin14" userId="S::easselin14@scol.qc.ca::15364754-7a92-4388-9a35-3d37f14674e4" providerId="AD" clId="Web-{D0C69073-DB20-4EC6-9D56-331066FA07A1}" dt="2021-12-15T16:57:46.296" v="251"/>
          <ac:inkMkLst>
            <pc:docMk/>
            <pc:sldMk cId="889662728" sldId="260"/>
            <ac:inkMk id="10" creationId="{912BB6E3-47D0-4C79-80EC-BA26F61DD2CA}"/>
          </ac:inkMkLst>
        </pc:inkChg>
        <pc:inkChg chg="add">
          <ac:chgData name="easselin14" userId="S::easselin14@scol.qc.ca::15364754-7a92-4388-9a35-3d37f14674e4" providerId="AD" clId="Web-{D0C69073-DB20-4EC6-9D56-331066FA07A1}" dt="2021-12-15T16:57:47.593" v="252"/>
          <ac:inkMkLst>
            <pc:docMk/>
            <pc:sldMk cId="889662728" sldId="260"/>
            <ac:inkMk id="11" creationId="{A9CF5FA0-060E-4B1D-B420-CDA0978E110A}"/>
          </ac:inkMkLst>
        </pc:inkChg>
        <pc:inkChg chg="add">
          <ac:chgData name="easselin14" userId="S::easselin14@scol.qc.ca::15364754-7a92-4388-9a35-3d37f14674e4" providerId="AD" clId="Web-{D0C69073-DB20-4EC6-9D56-331066FA07A1}" dt="2021-12-15T16:57:53.734" v="253"/>
          <ac:inkMkLst>
            <pc:docMk/>
            <pc:sldMk cId="889662728" sldId="260"/>
            <ac:inkMk id="12" creationId="{A9DA090D-DD06-4790-B0E0-7163F5EA2FE6}"/>
          </ac:inkMkLst>
        </pc:inkChg>
        <pc:inkChg chg="add">
          <ac:chgData name="easselin14" userId="S::easselin14@scol.qc.ca::15364754-7a92-4388-9a35-3d37f14674e4" providerId="AD" clId="Web-{D0C69073-DB20-4EC6-9D56-331066FA07A1}" dt="2021-12-15T16:57:55.703" v="254"/>
          <ac:inkMkLst>
            <pc:docMk/>
            <pc:sldMk cId="889662728" sldId="260"/>
            <ac:inkMk id="13" creationId="{9623EDE1-9802-4F08-8298-B31EFE38381D}"/>
          </ac:inkMkLst>
        </pc:inkChg>
        <pc:inkChg chg="add">
          <ac:chgData name="easselin14" userId="S::easselin14@scol.qc.ca::15364754-7a92-4388-9a35-3d37f14674e4" providerId="AD" clId="Web-{D0C69073-DB20-4EC6-9D56-331066FA07A1}" dt="2021-12-15T16:57:55.703" v="255"/>
          <ac:inkMkLst>
            <pc:docMk/>
            <pc:sldMk cId="889662728" sldId="260"/>
            <ac:inkMk id="14" creationId="{A61BA5F5-F73F-42FF-9743-196BD55D6004}"/>
          </ac:inkMkLst>
        </pc:inkChg>
        <pc:inkChg chg="add">
          <ac:chgData name="easselin14" userId="S::easselin14@scol.qc.ca::15364754-7a92-4388-9a35-3d37f14674e4" providerId="AD" clId="Web-{D0C69073-DB20-4EC6-9D56-331066FA07A1}" dt="2021-12-15T16:57:57.578" v="256"/>
          <ac:inkMkLst>
            <pc:docMk/>
            <pc:sldMk cId="889662728" sldId="260"/>
            <ac:inkMk id="15" creationId="{37CEC00D-0894-4F0C-9D03-C308AEDC6D78}"/>
          </ac:inkMkLst>
        </pc:inkChg>
        <pc:inkChg chg="add">
          <ac:chgData name="easselin14" userId="S::easselin14@scol.qc.ca::15364754-7a92-4388-9a35-3d37f14674e4" providerId="AD" clId="Web-{D0C69073-DB20-4EC6-9D56-331066FA07A1}" dt="2021-12-15T16:57:57.578" v="257"/>
          <ac:inkMkLst>
            <pc:docMk/>
            <pc:sldMk cId="889662728" sldId="260"/>
            <ac:inkMk id="16" creationId="{45DECA08-BBE0-4430-96A9-2997DB45A716}"/>
          </ac:inkMkLst>
        </pc:inkChg>
        <pc:inkChg chg="add">
          <ac:chgData name="easselin14" userId="S::easselin14@scol.qc.ca::15364754-7a92-4388-9a35-3d37f14674e4" providerId="AD" clId="Web-{D0C69073-DB20-4EC6-9D56-331066FA07A1}" dt="2021-12-15T16:57:57.578" v="258"/>
          <ac:inkMkLst>
            <pc:docMk/>
            <pc:sldMk cId="889662728" sldId="260"/>
            <ac:inkMk id="17" creationId="{55E55C6A-ADD9-4803-9965-5BDD52E30C30}"/>
          </ac:inkMkLst>
        </pc:inkChg>
        <pc:inkChg chg="add">
          <ac:chgData name="easselin14" userId="S::easselin14@scol.qc.ca::15364754-7a92-4388-9a35-3d37f14674e4" providerId="AD" clId="Web-{D0C69073-DB20-4EC6-9D56-331066FA07A1}" dt="2021-12-15T16:57:58.343" v="259"/>
          <ac:inkMkLst>
            <pc:docMk/>
            <pc:sldMk cId="889662728" sldId="260"/>
            <ac:inkMk id="18" creationId="{5B0823F8-B2BF-48D6-9387-B392DE4CDC27}"/>
          </ac:inkMkLst>
        </pc:inkChg>
        <pc:inkChg chg="add">
          <ac:chgData name="easselin14" userId="S::easselin14@scol.qc.ca::15364754-7a92-4388-9a35-3d37f14674e4" providerId="AD" clId="Web-{D0C69073-DB20-4EC6-9D56-331066FA07A1}" dt="2021-12-15T16:58:00.828" v="260"/>
          <ac:inkMkLst>
            <pc:docMk/>
            <pc:sldMk cId="889662728" sldId="260"/>
            <ac:inkMk id="19" creationId="{1144C69E-2601-41ED-884F-C1D4B46378B9}"/>
          </ac:inkMkLst>
        </pc:inkChg>
        <pc:inkChg chg="add">
          <ac:chgData name="easselin14" userId="S::easselin14@scol.qc.ca::15364754-7a92-4388-9a35-3d37f14674e4" providerId="AD" clId="Web-{D0C69073-DB20-4EC6-9D56-331066FA07A1}" dt="2021-12-15T16:58:01.547" v="261"/>
          <ac:inkMkLst>
            <pc:docMk/>
            <pc:sldMk cId="889662728" sldId="260"/>
            <ac:inkMk id="20" creationId="{A14BEAEE-E882-4A60-81B8-59C70A3D17FF}"/>
          </ac:inkMkLst>
        </pc:inkChg>
        <pc:inkChg chg="add">
          <ac:chgData name="easselin14" userId="S::easselin14@scol.qc.ca::15364754-7a92-4388-9a35-3d37f14674e4" providerId="AD" clId="Web-{D0C69073-DB20-4EC6-9D56-331066FA07A1}" dt="2021-12-15T16:58:01.562" v="262"/>
          <ac:inkMkLst>
            <pc:docMk/>
            <pc:sldMk cId="889662728" sldId="260"/>
            <ac:inkMk id="21" creationId="{73AA47F5-CF01-45B3-8B0F-429E09B76521}"/>
          </ac:inkMkLst>
        </pc:inkChg>
        <pc:inkChg chg="add">
          <ac:chgData name="easselin14" userId="S::easselin14@scol.qc.ca::15364754-7a92-4388-9a35-3d37f14674e4" providerId="AD" clId="Web-{D0C69073-DB20-4EC6-9D56-331066FA07A1}" dt="2021-12-15T16:58:01.984" v="263"/>
          <ac:inkMkLst>
            <pc:docMk/>
            <pc:sldMk cId="889662728" sldId="260"/>
            <ac:inkMk id="22" creationId="{F48080FB-8020-44FC-B0EE-10A8574C872B}"/>
          </ac:inkMkLst>
        </pc:inkChg>
        <pc:inkChg chg="add">
          <ac:chgData name="easselin14" userId="S::easselin14@scol.qc.ca::15364754-7a92-4388-9a35-3d37f14674e4" providerId="AD" clId="Web-{D0C69073-DB20-4EC6-9D56-331066FA07A1}" dt="2021-12-15T16:58:03.687" v="264"/>
          <ac:inkMkLst>
            <pc:docMk/>
            <pc:sldMk cId="889662728" sldId="260"/>
            <ac:inkMk id="23" creationId="{DDE1F2DC-4213-460A-9556-98590F9B91FD}"/>
          </ac:inkMkLst>
        </pc:inkChg>
        <pc:inkChg chg="add">
          <ac:chgData name="easselin14" userId="S::easselin14@scol.qc.ca::15364754-7a92-4388-9a35-3d37f14674e4" providerId="AD" clId="Web-{D0C69073-DB20-4EC6-9D56-331066FA07A1}" dt="2021-12-15T16:58:03.687" v="265"/>
          <ac:inkMkLst>
            <pc:docMk/>
            <pc:sldMk cId="889662728" sldId="260"/>
            <ac:inkMk id="24" creationId="{490C74AC-7CA3-40EC-B05D-1B7E4EB83BE3}"/>
          </ac:inkMkLst>
        </pc:inkChg>
        <pc:inkChg chg="add">
          <ac:chgData name="easselin14" userId="S::easselin14@scol.qc.ca::15364754-7a92-4388-9a35-3d37f14674e4" providerId="AD" clId="Web-{D0C69073-DB20-4EC6-9D56-331066FA07A1}" dt="2021-12-15T16:58:03.703" v="266"/>
          <ac:inkMkLst>
            <pc:docMk/>
            <pc:sldMk cId="889662728" sldId="260"/>
            <ac:inkMk id="25" creationId="{B1A91A5E-3DD5-41B1-BE1F-523DCF288653}"/>
          </ac:inkMkLst>
        </pc:inkChg>
        <pc:inkChg chg="add">
          <ac:chgData name="easselin14" userId="S::easselin14@scol.qc.ca::15364754-7a92-4388-9a35-3d37f14674e4" providerId="AD" clId="Web-{D0C69073-DB20-4EC6-9D56-331066FA07A1}" dt="2021-12-15T16:58:07.703" v="267"/>
          <ac:inkMkLst>
            <pc:docMk/>
            <pc:sldMk cId="889662728" sldId="260"/>
            <ac:inkMk id="26" creationId="{E709909E-7AB6-491B-A46A-3C4A8CFDD0D2}"/>
          </ac:inkMkLst>
        </pc:inkChg>
        <pc:inkChg chg="add">
          <ac:chgData name="easselin14" userId="S::easselin14@scol.qc.ca::15364754-7a92-4388-9a35-3d37f14674e4" providerId="AD" clId="Web-{D0C69073-DB20-4EC6-9D56-331066FA07A1}" dt="2021-12-15T16:58:07.703" v="268"/>
          <ac:inkMkLst>
            <pc:docMk/>
            <pc:sldMk cId="889662728" sldId="260"/>
            <ac:inkMk id="27" creationId="{66817B5C-98F9-4ECD-9492-08146EE797A3}"/>
          </ac:inkMkLst>
        </pc:inkChg>
        <pc:inkChg chg="add">
          <ac:chgData name="easselin14" userId="S::easselin14@scol.qc.ca::15364754-7a92-4388-9a35-3d37f14674e4" providerId="AD" clId="Web-{D0C69073-DB20-4EC6-9D56-331066FA07A1}" dt="2021-12-15T16:58:15.516" v="269"/>
          <ac:inkMkLst>
            <pc:docMk/>
            <pc:sldMk cId="889662728" sldId="260"/>
            <ac:inkMk id="28" creationId="{749A2680-4E74-4AF6-99A2-7E727AAA52A0}"/>
          </ac:inkMkLst>
        </pc:inkChg>
        <pc:inkChg chg="add">
          <ac:chgData name="easselin14" userId="S::easselin14@scol.qc.ca::15364754-7a92-4388-9a35-3d37f14674e4" providerId="AD" clId="Web-{D0C69073-DB20-4EC6-9D56-331066FA07A1}" dt="2021-12-15T16:58:15.531" v="270"/>
          <ac:inkMkLst>
            <pc:docMk/>
            <pc:sldMk cId="889662728" sldId="260"/>
            <ac:inkMk id="29" creationId="{A99414E2-F8CA-4550-A8A1-C664BFC2283C}"/>
          </ac:inkMkLst>
        </pc:inkChg>
        <pc:inkChg chg="add">
          <ac:chgData name="easselin14" userId="S::easselin14@scol.qc.ca::15364754-7a92-4388-9a35-3d37f14674e4" providerId="AD" clId="Web-{D0C69073-DB20-4EC6-9D56-331066FA07A1}" dt="2021-12-15T16:58:18.484" v="271"/>
          <ac:inkMkLst>
            <pc:docMk/>
            <pc:sldMk cId="889662728" sldId="260"/>
            <ac:inkMk id="30" creationId="{052F4371-71B4-4E6B-9D52-0CD3F99FA6F3}"/>
          </ac:inkMkLst>
        </pc:inkChg>
        <pc:inkChg chg="add">
          <ac:chgData name="easselin14" userId="S::easselin14@scol.qc.ca::15364754-7a92-4388-9a35-3d37f14674e4" providerId="AD" clId="Web-{D0C69073-DB20-4EC6-9D56-331066FA07A1}" dt="2021-12-15T16:58:18.484" v="272"/>
          <ac:inkMkLst>
            <pc:docMk/>
            <pc:sldMk cId="889662728" sldId="260"/>
            <ac:inkMk id="31" creationId="{48D4BBAC-802E-42EA-AEFC-438DD5CC9FCA}"/>
          </ac:inkMkLst>
        </pc:inkChg>
        <pc:inkChg chg="add">
          <ac:chgData name="easselin14" userId="S::easselin14@scol.qc.ca::15364754-7a92-4388-9a35-3d37f14674e4" providerId="AD" clId="Web-{D0C69073-DB20-4EC6-9D56-331066FA07A1}" dt="2021-12-15T16:58:18.484" v="273"/>
          <ac:inkMkLst>
            <pc:docMk/>
            <pc:sldMk cId="889662728" sldId="260"/>
            <ac:inkMk id="32" creationId="{97497C93-947E-4B1B-9308-613C18424CF9}"/>
          </ac:inkMkLst>
        </pc:inkChg>
        <pc:inkChg chg="add">
          <ac:chgData name="easselin14" userId="S::easselin14@scol.qc.ca::15364754-7a92-4388-9a35-3d37f14674e4" providerId="AD" clId="Web-{D0C69073-DB20-4EC6-9D56-331066FA07A1}" dt="2021-12-15T16:58:18.500" v="274"/>
          <ac:inkMkLst>
            <pc:docMk/>
            <pc:sldMk cId="889662728" sldId="260"/>
            <ac:inkMk id="33" creationId="{2508543F-6407-41A2-ABBB-0C83E62948A0}"/>
          </ac:inkMkLst>
        </pc:inkChg>
        <pc:inkChg chg="add">
          <ac:chgData name="easselin14" userId="S::easselin14@scol.qc.ca::15364754-7a92-4388-9a35-3d37f14674e4" providerId="AD" clId="Web-{D0C69073-DB20-4EC6-9D56-331066FA07A1}" dt="2021-12-15T16:58:19.453" v="275"/>
          <ac:inkMkLst>
            <pc:docMk/>
            <pc:sldMk cId="889662728" sldId="260"/>
            <ac:inkMk id="34" creationId="{C62827D5-FD61-4651-8198-B703F63F014D}"/>
          </ac:inkMkLst>
        </pc:inkChg>
        <pc:inkChg chg="add">
          <ac:chgData name="easselin14" userId="S::easselin14@scol.qc.ca::15364754-7a92-4388-9a35-3d37f14674e4" providerId="AD" clId="Web-{D0C69073-DB20-4EC6-9D56-331066FA07A1}" dt="2021-12-15T16:58:20.031" v="276"/>
          <ac:inkMkLst>
            <pc:docMk/>
            <pc:sldMk cId="889662728" sldId="260"/>
            <ac:inkMk id="35" creationId="{C1CAAE3B-16D8-4EF4-8F89-8F97557E3524}"/>
          </ac:inkMkLst>
        </pc:inkChg>
        <pc:inkChg chg="add">
          <ac:chgData name="easselin14" userId="S::easselin14@scol.qc.ca::15364754-7a92-4388-9a35-3d37f14674e4" providerId="AD" clId="Web-{D0C69073-DB20-4EC6-9D56-331066FA07A1}" dt="2021-12-15T16:58:20.484" v="277"/>
          <ac:inkMkLst>
            <pc:docMk/>
            <pc:sldMk cId="889662728" sldId="260"/>
            <ac:inkMk id="36" creationId="{E85255EC-5D10-4BE9-9B51-3298B68D9607}"/>
          </ac:inkMkLst>
        </pc:inkChg>
        <pc:inkChg chg="add">
          <ac:chgData name="easselin14" userId="S::easselin14@scol.qc.ca::15364754-7a92-4388-9a35-3d37f14674e4" providerId="AD" clId="Web-{D0C69073-DB20-4EC6-9D56-331066FA07A1}" dt="2021-12-15T16:58:21.344" v="278"/>
          <ac:inkMkLst>
            <pc:docMk/>
            <pc:sldMk cId="889662728" sldId="260"/>
            <ac:inkMk id="37" creationId="{BE81FBEA-C713-4561-B76B-1BE655C9993E}"/>
          </ac:inkMkLst>
        </pc:inkChg>
        <pc:inkChg chg="add">
          <ac:chgData name="easselin14" userId="S::easselin14@scol.qc.ca::15364754-7a92-4388-9a35-3d37f14674e4" providerId="AD" clId="Web-{D0C69073-DB20-4EC6-9D56-331066FA07A1}" dt="2021-12-15T16:58:22.625" v="279"/>
          <ac:inkMkLst>
            <pc:docMk/>
            <pc:sldMk cId="889662728" sldId="260"/>
            <ac:inkMk id="38" creationId="{6B092BE8-0AD8-4BBB-B262-F6AEEE2BA922}"/>
          </ac:inkMkLst>
        </pc:inkChg>
        <pc:inkChg chg="add">
          <ac:chgData name="easselin14" userId="S::easselin14@scol.qc.ca::15364754-7a92-4388-9a35-3d37f14674e4" providerId="AD" clId="Web-{D0C69073-DB20-4EC6-9D56-331066FA07A1}" dt="2021-12-15T16:58:30.094" v="280"/>
          <ac:inkMkLst>
            <pc:docMk/>
            <pc:sldMk cId="889662728" sldId="260"/>
            <ac:inkMk id="39" creationId="{54E19720-DEBA-4A19-8AC2-7F10A128ADA7}"/>
          </ac:inkMkLst>
        </pc:inkChg>
        <pc:inkChg chg="add">
          <ac:chgData name="easselin14" userId="S::easselin14@scol.qc.ca::15364754-7a92-4388-9a35-3d37f14674e4" providerId="AD" clId="Web-{D0C69073-DB20-4EC6-9D56-331066FA07A1}" dt="2021-12-15T16:58:32.906" v="281"/>
          <ac:inkMkLst>
            <pc:docMk/>
            <pc:sldMk cId="889662728" sldId="260"/>
            <ac:inkMk id="40" creationId="{2728A4AE-BD14-4937-A26D-D24E8C7677B6}"/>
          </ac:inkMkLst>
        </pc:inkChg>
        <pc:inkChg chg="add">
          <ac:chgData name="easselin14" userId="S::easselin14@scol.qc.ca::15364754-7a92-4388-9a35-3d37f14674e4" providerId="AD" clId="Web-{D0C69073-DB20-4EC6-9D56-331066FA07A1}" dt="2021-12-15T16:58:32.906" v="282"/>
          <ac:inkMkLst>
            <pc:docMk/>
            <pc:sldMk cId="889662728" sldId="260"/>
            <ac:inkMk id="41" creationId="{C93C619A-67E5-4C8D-9D41-588F5BE9428C}"/>
          </ac:inkMkLst>
        </pc:inkChg>
        <pc:inkChg chg="add">
          <ac:chgData name="easselin14" userId="S::easselin14@scol.qc.ca::15364754-7a92-4388-9a35-3d37f14674e4" providerId="AD" clId="Web-{D0C69073-DB20-4EC6-9D56-331066FA07A1}" dt="2021-12-15T16:58:35.328" v="283"/>
          <ac:inkMkLst>
            <pc:docMk/>
            <pc:sldMk cId="889662728" sldId="260"/>
            <ac:inkMk id="42" creationId="{062FA2F0-E54C-4966-B64C-68079F25C301}"/>
          </ac:inkMkLst>
        </pc:inkChg>
        <pc:inkChg chg="add">
          <ac:chgData name="easselin14" userId="S::easselin14@scol.qc.ca::15364754-7a92-4388-9a35-3d37f14674e4" providerId="AD" clId="Web-{D0C69073-DB20-4EC6-9D56-331066FA07A1}" dt="2021-12-15T16:58:36.266" v="284"/>
          <ac:inkMkLst>
            <pc:docMk/>
            <pc:sldMk cId="889662728" sldId="260"/>
            <ac:inkMk id="43" creationId="{2D1AEE6F-218A-489F-81CE-9B732A17B47F}"/>
          </ac:inkMkLst>
        </pc:inkChg>
        <pc:inkChg chg="add">
          <ac:chgData name="easselin14" userId="S::easselin14@scol.qc.ca::15364754-7a92-4388-9a35-3d37f14674e4" providerId="AD" clId="Web-{D0C69073-DB20-4EC6-9D56-331066FA07A1}" dt="2021-12-15T16:58:36.266" v="285"/>
          <ac:inkMkLst>
            <pc:docMk/>
            <pc:sldMk cId="889662728" sldId="260"/>
            <ac:inkMk id="44" creationId="{0002CB90-6650-449D-812A-C55680CA1435}"/>
          </ac:inkMkLst>
        </pc:inkChg>
        <pc:inkChg chg="add">
          <ac:chgData name="easselin14" userId="S::easselin14@scol.qc.ca::15364754-7a92-4388-9a35-3d37f14674e4" providerId="AD" clId="Web-{D0C69073-DB20-4EC6-9D56-331066FA07A1}" dt="2021-12-15T16:58:38.329" v="286"/>
          <ac:inkMkLst>
            <pc:docMk/>
            <pc:sldMk cId="889662728" sldId="260"/>
            <ac:inkMk id="45" creationId="{84945924-A0CB-4A74-A1C6-0AF699F3F212}"/>
          </ac:inkMkLst>
        </pc:inkChg>
        <pc:inkChg chg="add">
          <ac:chgData name="easselin14" userId="S::easselin14@scol.qc.ca::15364754-7a92-4388-9a35-3d37f14674e4" providerId="AD" clId="Web-{D0C69073-DB20-4EC6-9D56-331066FA07A1}" dt="2021-12-15T16:58:41.641" v="287"/>
          <ac:inkMkLst>
            <pc:docMk/>
            <pc:sldMk cId="889662728" sldId="260"/>
            <ac:inkMk id="46" creationId="{1D792EB1-BD84-4A11-8823-55F810F5ADC3}"/>
          </ac:inkMkLst>
        </pc:inkChg>
        <pc:inkChg chg="add">
          <ac:chgData name="easselin14" userId="S::easselin14@scol.qc.ca::15364754-7a92-4388-9a35-3d37f14674e4" providerId="AD" clId="Web-{D0C69073-DB20-4EC6-9D56-331066FA07A1}" dt="2021-12-15T16:58:42.860" v="288"/>
          <ac:inkMkLst>
            <pc:docMk/>
            <pc:sldMk cId="889662728" sldId="260"/>
            <ac:inkMk id="47" creationId="{A0CD37D9-686E-4528-BDF2-00F63799B15D}"/>
          </ac:inkMkLst>
        </pc:inkChg>
        <pc:inkChg chg="add">
          <ac:chgData name="easselin14" userId="S::easselin14@scol.qc.ca::15364754-7a92-4388-9a35-3d37f14674e4" providerId="AD" clId="Web-{D0C69073-DB20-4EC6-9D56-331066FA07A1}" dt="2021-12-15T16:58:45.375" v="289"/>
          <ac:inkMkLst>
            <pc:docMk/>
            <pc:sldMk cId="889662728" sldId="260"/>
            <ac:inkMk id="48" creationId="{F64B40EB-75B5-4C42-90FB-A397A7382F20}"/>
          </ac:inkMkLst>
        </pc:inkChg>
        <pc:inkChg chg="add">
          <ac:chgData name="easselin14" userId="S::easselin14@scol.qc.ca::15364754-7a92-4388-9a35-3d37f14674e4" providerId="AD" clId="Web-{D0C69073-DB20-4EC6-9D56-331066FA07A1}" dt="2021-12-15T16:58:46.125" v="290"/>
          <ac:inkMkLst>
            <pc:docMk/>
            <pc:sldMk cId="889662728" sldId="260"/>
            <ac:inkMk id="49" creationId="{223E0505-FEA1-4FEC-A9CF-2CD9EE403D3E}"/>
          </ac:inkMkLst>
        </pc:inkChg>
        <pc:inkChg chg="add">
          <ac:chgData name="easselin14" userId="S::easselin14@scol.qc.ca::15364754-7a92-4388-9a35-3d37f14674e4" providerId="AD" clId="Web-{D0C69073-DB20-4EC6-9D56-331066FA07A1}" dt="2021-12-15T16:59:10.391" v="291"/>
          <ac:inkMkLst>
            <pc:docMk/>
            <pc:sldMk cId="889662728" sldId="260"/>
            <ac:inkMk id="50" creationId="{EAD6CD3D-0053-4EE4-9FAA-FC04E5BA51F3}"/>
          </ac:inkMkLst>
        </pc:inkChg>
        <pc:inkChg chg="add">
          <ac:chgData name="easselin14" userId="S::easselin14@scol.qc.ca::15364754-7a92-4388-9a35-3d37f14674e4" providerId="AD" clId="Web-{D0C69073-DB20-4EC6-9D56-331066FA07A1}" dt="2021-12-15T16:59:10.391" v="292"/>
          <ac:inkMkLst>
            <pc:docMk/>
            <pc:sldMk cId="889662728" sldId="260"/>
            <ac:inkMk id="51" creationId="{75DB4D44-C440-4CAD-BEE0-1C31B81C8FEF}"/>
          </ac:inkMkLst>
        </pc:inkChg>
        <pc:inkChg chg="add">
          <ac:chgData name="easselin14" userId="S::easselin14@scol.qc.ca::15364754-7a92-4388-9a35-3d37f14674e4" providerId="AD" clId="Web-{D0C69073-DB20-4EC6-9D56-331066FA07A1}" dt="2021-12-15T16:59:10.891" v="293"/>
          <ac:inkMkLst>
            <pc:docMk/>
            <pc:sldMk cId="889662728" sldId="260"/>
            <ac:inkMk id="52" creationId="{C7542FBF-9902-469A-AE91-0FAE0974915D}"/>
          </ac:inkMkLst>
        </pc:inkChg>
        <pc:inkChg chg="add">
          <ac:chgData name="easselin14" userId="S::easselin14@scol.qc.ca::15364754-7a92-4388-9a35-3d37f14674e4" providerId="AD" clId="Web-{D0C69073-DB20-4EC6-9D56-331066FA07A1}" dt="2021-12-15T16:59:11.344" v="294"/>
          <ac:inkMkLst>
            <pc:docMk/>
            <pc:sldMk cId="889662728" sldId="260"/>
            <ac:inkMk id="53" creationId="{966B05C4-C61F-4D26-A599-79A1D5EE9E96}"/>
          </ac:inkMkLst>
        </pc:inkChg>
        <pc:inkChg chg="add">
          <ac:chgData name="easselin14" userId="S::easselin14@scol.qc.ca::15364754-7a92-4388-9a35-3d37f14674e4" providerId="AD" clId="Web-{D0C69073-DB20-4EC6-9D56-331066FA07A1}" dt="2021-12-15T16:59:14.063" v="295"/>
          <ac:inkMkLst>
            <pc:docMk/>
            <pc:sldMk cId="889662728" sldId="260"/>
            <ac:inkMk id="54" creationId="{D63F8031-C377-4942-BC80-1CEFE1051983}"/>
          </ac:inkMkLst>
        </pc:inkChg>
        <pc:inkChg chg="add">
          <ac:chgData name="easselin14" userId="S::easselin14@scol.qc.ca::15364754-7a92-4388-9a35-3d37f14674e4" providerId="AD" clId="Web-{D0C69073-DB20-4EC6-9D56-331066FA07A1}" dt="2021-12-15T16:59:14.079" v="296"/>
          <ac:inkMkLst>
            <pc:docMk/>
            <pc:sldMk cId="889662728" sldId="260"/>
            <ac:inkMk id="55" creationId="{9520B458-D8A0-435C-B686-BA7D31D28603}"/>
          </ac:inkMkLst>
        </pc:inkChg>
        <pc:inkChg chg="add">
          <ac:chgData name="easselin14" userId="S::easselin14@scol.qc.ca::15364754-7a92-4388-9a35-3d37f14674e4" providerId="AD" clId="Web-{D0C69073-DB20-4EC6-9D56-331066FA07A1}" dt="2021-12-15T16:59:15.860" v="297"/>
          <ac:inkMkLst>
            <pc:docMk/>
            <pc:sldMk cId="889662728" sldId="260"/>
            <ac:inkMk id="56" creationId="{C9AC6884-92A9-4F07-836B-AFD1D9310427}"/>
          </ac:inkMkLst>
        </pc:inkChg>
        <pc:inkChg chg="add">
          <ac:chgData name="easselin14" userId="S::easselin14@scol.qc.ca::15364754-7a92-4388-9a35-3d37f14674e4" providerId="AD" clId="Web-{D0C69073-DB20-4EC6-9D56-331066FA07A1}" dt="2021-12-15T16:59:17.033" v="298"/>
          <ac:inkMkLst>
            <pc:docMk/>
            <pc:sldMk cId="889662728" sldId="260"/>
            <ac:inkMk id="57" creationId="{0A80C269-A1AE-4103-88B3-5FECA7376CDE}"/>
          </ac:inkMkLst>
        </pc:inkChg>
        <pc:inkChg chg="add">
          <ac:chgData name="easselin14" userId="S::easselin14@scol.qc.ca::15364754-7a92-4388-9a35-3d37f14674e4" providerId="AD" clId="Web-{D0C69073-DB20-4EC6-9D56-331066FA07A1}" dt="2021-12-15T16:59:20.516" v="299"/>
          <ac:inkMkLst>
            <pc:docMk/>
            <pc:sldMk cId="889662728" sldId="260"/>
            <ac:inkMk id="58" creationId="{86BFE6B3-A2CD-4493-AEA1-D7686485F7C1}"/>
          </ac:inkMkLst>
        </pc:inkChg>
        <pc:inkChg chg="add">
          <ac:chgData name="easselin14" userId="S::easselin14@scol.qc.ca::15364754-7a92-4388-9a35-3d37f14674e4" providerId="AD" clId="Web-{D0C69073-DB20-4EC6-9D56-331066FA07A1}" dt="2021-12-15T16:59:22.329" v="300"/>
          <ac:inkMkLst>
            <pc:docMk/>
            <pc:sldMk cId="889662728" sldId="260"/>
            <ac:inkMk id="59" creationId="{BF946621-2073-405B-A1C5-94ACFC975469}"/>
          </ac:inkMkLst>
        </pc:inkChg>
        <pc:inkChg chg="add">
          <ac:chgData name="easselin14" userId="S::easselin14@scol.qc.ca::15364754-7a92-4388-9a35-3d37f14674e4" providerId="AD" clId="Web-{D0C69073-DB20-4EC6-9D56-331066FA07A1}" dt="2021-12-15T16:59:22.329" v="301"/>
          <ac:inkMkLst>
            <pc:docMk/>
            <pc:sldMk cId="889662728" sldId="260"/>
            <ac:inkMk id="60" creationId="{5C11B3A9-15FA-4F6A-8BBB-1B8ECEF75AF8}"/>
          </ac:inkMkLst>
        </pc:inkChg>
        <pc:inkChg chg="add">
          <ac:chgData name="easselin14" userId="S::easselin14@scol.qc.ca::15364754-7a92-4388-9a35-3d37f14674e4" providerId="AD" clId="Web-{D0C69073-DB20-4EC6-9D56-331066FA07A1}" dt="2021-12-15T16:59:23.188" v="302"/>
          <ac:inkMkLst>
            <pc:docMk/>
            <pc:sldMk cId="889662728" sldId="260"/>
            <ac:inkMk id="61" creationId="{5FBA0229-521F-47EB-AC7B-04F947BE4558}"/>
          </ac:inkMkLst>
        </pc:inkChg>
        <pc:inkChg chg="add">
          <ac:chgData name="easselin14" userId="S::easselin14@scol.qc.ca::15364754-7a92-4388-9a35-3d37f14674e4" providerId="AD" clId="Web-{D0C69073-DB20-4EC6-9D56-331066FA07A1}" dt="2021-12-15T16:59:24.376" v="303"/>
          <ac:inkMkLst>
            <pc:docMk/>
            <pc:sldMk cId="889662728" sldId="260"/>
            <ac:inkMk id="62" creationId="{2D5D939B-107C-4382-9E24-046DBA7E2340}"/>
          </ac:inkMkLst>
        </pc:inkChg>
        <pc:inkChg chg="add">
          <ac:chgData name="easselin14" userId="S::easselin14@scol.qc.ca::15364754-7a92-4388-9a35-3d37f14674e4" providerId="AD" clId="Web-{D0C69073-DB20-4EC6-9D56-331066FA07A1}" dt="2021-12-15T16:59:25.220" v="304"/>
          <ac:inkMkLst>
            <pc:docMk/>
            <pc:sldMk cId="889662728" sldId="260"/>
            <ac:inkMk id="63" creationId="{A9ACB96C-D548-42CD-8686-5336D0824E84}"/>
          </ac:inkMkLst>
        </pc:inkChg>
        <pc:inkChg chg="add">
          <ac:chgData name="easselin14" userId="S::easselin14@scol.qc.ca::15364754-7a92-4388-9a35-3d37f14674e4" providerId="AD" clId="Web-{D0C69073-DB20-4EC6-9D56-331066FA07A1}" dt="2021-12-15T16:59:25.735" v="305"/>
          <ac:inkMkLst>
            <pc:docMk/>
            <pc:sldMk cId="889662728" sldId="260"/>
            <ac:inkMk id="64" creationId="{ED589D55-4E08-4A0A-9D55-9B59E023FE0B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59:33.626" v="311"/>
          <ac:inkMkLst>
            <pc:docMk/>
            <pc:sldMk cId="889662728" sldId="260"/>
            <ac:inkMk id="65" creationId="{264DA959-7662-4993-87F6-CD7E9ED47352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59:33.626" v="310"/>
          <ac:inkMkLst>
            <pc:docMk/>
            <pc:sldMk cId="889662728" sldId="260"/>
            <ac:inkMk id="66" creationId="{0AD84DAB-B056-4B06-9B9E-4C994317F69E}"/>
          </ac:inkMkLst>
        </pc:inkChg>
        <pc:inkChg chg="add del">
          <ac:chgData name="easselin14" userId="S::easselin14@scol.qc.ca::15364754-7a92-4388-9a35-3d37f14674e4" providerId="AD" clId="Web-{D0C69073-DB20-4EC6-9D56-331066FA07A1}" dt="2021-12-15T16:59:30.704" v="309"/>
          <ac:inkMkLst>
            <pc:docMk/>
            <pc:sldMk cId="889662728" sldId="260"/>
            <ac:inkMk id="67" creationId="{D6811B24-3CFB-44F3-8639-146839E7A765}"/>
          </ac:inkMkLst>
        </pc:inkChg>
        <pc:inkChg chg="add">
          <ac:chgData name="easselin14" userId="S::easselin14@scol.qc.ca::15364754-7a92-4388-9a35-3d37f14674e4" providerId="AD" clId="Web-{D0C69073-DB20-4EC6-9D56-331066FA07A1}" dt="2021-12-15T16:59:35.845" v="312"/>
          <ac:inkMkLst>
            <pc:docMk/>
            <pc:sldMk cId="889662728" sldId="260"/>
            <ac:inkMk id="68" creationId="{978BA952-8B9E-4EC3-9B05-AE03F103CC2F}"/>
          </ac:inkMkLst>
        </pc:inkChg>
        <pc:inkChg chg="add">
          <ac:chgData name="easselin14" userId="S::easselin14@scol.qc.ca::15364754-7a92-4388-9a35-3d37f14674e4" providerId="AD" clId="Web-{D0C69073-DB20-4EC6-9D56-331066FA07A1}" dt="2021-12-15T16:59:36.954" v="313"/>
          <ac:inkMkLst>
            <pc:docMk/>
            <pc:sldMk cId="889662728" sldId="260"/>
            <ac:inkMk id="69" creationId="{2348115D-ACAE-4101-8393-946CD2E42334}"/>
          </ac:inkMkLst>
        </pc:inkChg>
      </pc:sldChg>
      <pc:sldChg chg="addSp delSp modSp new">
        <pc:chgData name="easselin14" userId="S::easselin14@scol.qc.ca::15364754-7a92-4388-9a35-3d37f14674e4" providerId="AD" clId="Web-{D0C69073-DB20-4EC6-9D56-331066FA07A1}" dt="2021-12-15T17:10:36.714" v="612"/>
        <pc:sldMkLst>
          <pc:docMk/>
          <pc:sldMk cId="33902309" sldId="261"/>
        </pc:sldMkLst>
        <pc:spChg chg="mod">
          <ac:chgData name="easselin14" userId="S::easselin14@scol.qc.ca::15364754-7a92-4388-9a35-3d37f14674e4" providerId="AD" clId="Web-{D0C69073-DB20-4EC6-9D56-331066FA07A1}" dt="2021-12-15T17:06:56.679" v="525" actId="20577"/>
          <ac:spMkLst>
            <pc:docMk/>
            <pc:sldMk cId="33902309" sldId="261"/>
            <ac:spMk id="2" creationId="{ED7001FF-63FC-4E33-8680-BAFAB5858D6A}"/>
          </ac:spMkLst>
        </pc:spChg>
        <pc:inkChg chg="add">
          <ac:chgData name="easselin14" userId="S::easselin14@scol.qc.ca::15364754-7a92-4388-9a35-3d37f14674e4" providerId="AD" clId="Web-{D0C69073-DB20-4EC6-9D56-331066FA07A1}" dt="2021-12-15T17:07:58.586" v="526"/>
          <ac:inkMkLst>
            <pc:docMk/>
            <pc:sldMk cId="33902309" sldId="261"/>
            <ac:inkMk id="4" creationId="{6B714662-76B3-4A23-AE8E-0471DCAE6B6D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8:03.040" v="528"/>
          <ac:inkMkLst>
            <pc:docMk/>
            <pc:sldMk cId="33902309" sldId="261"/>
            <ac:inkMk id="5" creationId="{A66B2C65-7A4F-4909-B2D2-89948B13B1F0}"/>
          </ac:inkMkLst>
        </pc:inkChg>
        <pc:inkChg chg="add">
          <ac:chgData name="easselin14" userId="S::easselin14@scol.qc.ca::15364754-7a92-4388-9a35-3d37f14674e4" providerId="AD" clId="Web-{D0C69073-DB20-4EC6-9D56-331066FA07A1}" dt="2021-12-15T17:08:07.446" v="529"/>
          <ac:inkMkLst>
            <pc:docMk/>
            <pc:sldMk cId="33902309" sldId="261"/>
            <ac:inkMk id="6" creationId="{C20CF96E-A1D2-4A4C-B7E0-A8895689D85C}"/>
          </ac:inkMkLst>
        </pc:inkChg>
        <pc:inkChg chg="add">
          <ac:chgData name="easselin14" userId="S::easselin14@scol.qc.ca::15364754-7a92-4388-9a35-3d37f14674e4" providerId="AD" clId="Web-{D0C69073-DB20-4EC6-9D56-331066FA07A1}" dt="2021-12-15T17:08:12.587" v="530"/>
          <ac:inkMkLst>
            <pc:docMk/>
            <pc:sldMk cId="33902309" sldId="261"/>
            <ac:inkMk id="7" creationId="{16265C70-B2BE-4ECB-8869-38C5D7CA86C9}"/>
          </ac:inkMkLst>
        </pc:inkChg>
        <pc:inkChg chg="add">
          <ac:chgData name="easselin14" userId="S::easselin14@scol.qc.ca::15364754-7a92-4388-9a35-3d37f14674e4" providerId="AD" clId="Web-{D0C69073-DB20-4EC6-9D56-331066FA07A1}" dt="2021-12-15T17:08:12.587" v="531"/>
          <ac:inkMkLst>
            <pc:docMk/>
            <pc:sldMk cId="33902309" sldId="261"/>
            <ac:inkMk id="8" creationId="{84990451-B0F6-49F3-BF7B-6BDFDFA2B111}"/>
          </ac:inkMkLst>
        </pc:inkChg>
        <pc:inkChg chg="add">
          <ac:chgData name="easselin14" userId="S::easselin14@scol.qc.ca::15364754-7a92-4388-9a35-3d37f14674e4" providerId="AD" clId="Web-{D0C69073-DB20-4EC6-9D56-331066FA07A1}" dt="2021-12-15T17:08:12.587" v="532"/>
          <ac:inkMkLst>
            <pc:docMk/>
            <pc:sldMk cId="33902309" sldId="261"/>
            <ac:inkMk id="9" creationId="{7DAC95D4-F670-4C50-8DF5-729C34A7D147}"/>
          </ac:inkMkLst>
        </pc:inkChg>
        <pc:inkChg chg="add">
          <ac:chgData name="easselin14" userId="S::easselin14@scol.qc.ca::15364754-7a92-4388-9a35-3d37f14674e4" providerId="AD" clId="Web-{D0C69073-DB20-4EC6-9D56-331066FA07A1}" dt="2021-12-15T17:08:13.321" v="533"/>
          <ac:inkMkLst>
            <pc:docMk/>
            <pc:sldMk cId="33902309" sldId="261"/>
            <ac:inkMk id="10" creationId="{C5FEFD6A-8DE1-4E77-8734-6F1AD5CBDBD6}"/>
          </ac:inkMkLst>
        </pc:inkChg>
        <pc:inkChg chg="add">
          <ac:chgData name="easselin14" userId="S::easselin14@scol.qc.ca::15364754-7a92-4388-9a35-3d37f14674e4" providerId="AD" clId="Web-{D0C69073-DB20-4EC6-9D56-331066FA07A1}" dt="2021-12-15T17:08:14.102" v="534"/>
          <ac:inkMkLst>
            <pc:docMk/>
            <pc:sldMk cId="33902309" sldId="261"/>
            <ac:inkMk id="11" creationId="{42311EFE-D3D8-4AF6-8182-CD224BACD8E9}"/>
          </ac:inkMkLst>
        </pc:inkChg>
        <pc:inkChg chg="add">
          <ac:chgData name="easselin14" userId="S::easselin14@scol.qc.ca::15364754-7a92-4388-9a35-3d37f14674e4" providerId="AD" clId="Web-{D0C69073-DB20-4EC6-9D56-331066FA07A1}" dt="2021-12-15T17:08:14.102" v="535"/>
          <ac:inkMkLst>
            <pc:docMk/>
            <pc:sldMk cId="33902309" sldId="261"/>
            <ac:inkMk id="12" creationId="{BF616703-BEEF-46D8-8AF1-2B87DABFB066}"/>
          </ac:inkMkLst>
        </pc:inkChg>
        <pc:inkChg chg="add">
          <ac:chgData name="easselin14" userId="S::easselin14@scol.qc.ca::15364754-7a92-4388-9a35-3d37f14674e4" providerId="AD" clId="Web-{D0C69073-DB20-4EC6-9D56-331066FA07A1}" dt="2021-12-15T17:08:15.040" v="536"/>
          <ac:inkMkLst>
            <pc:docMk/>
            <pc:sldMk cId="33902309" sldId="261"/>
            <ac:inkMk id="13" creationId="{852607E1-F5DE-4316-BA36-C38D0E48109C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8:18.399" v="538"/>
          <ac:inkMkLst>
            <pc:docMk/>
            <pc:sldMk cId="33902309" sldId="261"/>
            <ac:inkMk id="14" creationId="{51849BA1-0B6E-45C3-94A5-92D8FD1D3CCC}"/>
          </ac:inkMkLst>
        </pc:inkChg>
        <pc:inkChg chg="add">
          <ac:chgData name="easselin14" userId="S::easselin14@scol.qc.ca::15364754-7a92-4388-9a35-3d37f14674e4" providerId="AD" clId="Web-{D0C69073-DB20-4EC6-9D56-331066FA07A1}" dt="2021-12-15T17:08:20.180" v="539"/>
          <ac:inkMkLst>
            <pc:docMk/>
            <pc:sldMk cId="33902309" sldId="261"/>
            <ac:inkMk id="15" creationId="{2295A828-97CB-48FA-B2C0-420B6D7DED7C}"/>
          </ac:inkMkLst>
        </pc:inkChg>
        <pc:inkChg chg="add">
          <ac:chgData name="easselin14" userId="S::easselin14@scol.qc.ca::15364754-7a92-4388-9a35-3d37f14674e4" providerId="AD" clId="Web-{D0C69073-DB20-4EC6-9D56-331066FA07A1}" dt="2021-12-15T17:08:23.180" v="540"/>
          <ac:inkMkLst>
            <pc:docMk/>
            <pc:sldMk cId="33902309" sldId="261"/>
            <ac:inkMk id="16" creationId="{D5E0AB96-6DAE-457F-A579-D8E72219BC0F}"/>
          </ac:inkMkLst>
        </pc:inkChg>
        <pc:inkChg chg="add">
          <ac:chgData name="easselin14" userId="S::easselin14@scol.qc.ca::15364754-7a92-4388-9a35-3d37f14674e4" providerId="AD" clId="Web-{D0C69073-DB20-4EC6-9D56-331066FA07A1}" dt="2021-12-15T17:08:27.024" v="541"/>
          <ac:inkMkLst>
            <pc:docMk/>
            <pc:sldMk cId="33902309" sldId="261"/>
            <ac:inkMk id="17" creationId="{43EA456B-7B30-4F20-8D26-3B0E1133AB56}"/>
          </ac:inkMkLst>
        </pc:inkChg>
        <pc:inkChg chg="add">
          <ac:chgData name="easselin14" userId="S::easselin14@scol.qc.ca::15364754-7a92-4388-9a35-3d37f14674e4" providerId="AD" clId="Web-{D0C69073-DB20-4EC6-9D56-331066FA07A1}" dt="2021-12-15T17:08:28.399" v="542"/>
          <ac:inkMkLst>
            <pc:docMk/>
            <pc:sldMk cId="33902309" sldId="261"/>
            <ac:inkMk id="18" creationId="{B719B26C-D2E7-41EA-8E04-EED384832F07}"/>
          </ac:inkMkLst>
        </pc:inkChg>
        <pc:inkChg chg="add">
          <ac:chgData name="easselin14" userId="S::easselin14@scol.qc.ca::15364754-7a92-4388-9a35-3d37f14674e4" providerId="AD" clId="Web-{D0C69073-DB20-4EC6-9D56-331066FA07A1}" dt="2021-12-15T17:08:53.947" v="543"/>
          <ac:inkMkLst>
            <pc:docMk/>
            <pc:sldMk cId="33902309" sldId="261"/>
            <ac:inkMk id="19" creationId="{AE50F83A-E4FC-4242-8771-FFA9FC0425E9}"/>
          </ac:inkMkLst>
        </pc:inkChg>
        <pc:inkChg chg="add">
          <ac:chgData name="easselin14" userId="S::easselin14@scol.qc.ca::15364754-7a92-4388-9a35-3d37f14674e4" providerId="AD" clId="Web-{D0C69073-DB20-4EC6-9D56-331066FA07A1}" dt="2021-12-15T17:08:53.947" v="544"/>
          <ac:inkMkLst>
            <pc:docMk/>
            <pc:sldMk cId="33902309" sldId="261"/>
            <ac:inkMk id="20" creationId="{04EA894B-6E97-4F5B-BCFC-FF9AB68C52AA}"/>
          </ac:inkMkLst>
        </pc:inkChg>
        <pc:inkChg chg="add">
          <ac:chgData name="easselin14" userId="S::easselin14@scol.qc.ca::15364754-7a92-4388-9a35-3d37f14674e4" providerId="AD" clId="Web-{D0C69073-DB20-4EC6-9D56-331066FA07A1}" dt="2021-12-15T17:08:54.603" v="545"/>
          <ac:inkMkLst>
            <pc:docMk/>
            <pc:sldMk cId="33902309" sldId="261"/>
            <ac:inkMk id="21" creationId="{66F683A6-00D8-4640-B743-CA1E3882C09A}"/>
          </ac:inkMkLst>
        </pc:inkChg>
        <pc:inkChg chg="add">
          <ac:chgData name="easselin14" userId="S::easselin14@scol.qc.ca::15364754-7a92-4388-9a35-3d37f14674e4" providerId="AD" clId="Web-{D0C69073-DB20-4EC6-9D56-331066FA07A1}" dt="2021-12-15T17:08:55.087" v="546"/>
          <ac:inkMkLst>
            <pc:docMk/>
            <pc:sldMk cId="33902309" sldId="261"/>
            <ac:inkMk id="22" creationId="{224878A5-B488-4F1D-9876-4E91949AA0BF}"/>
          </ac:inkMkLst>
        </pc:inkChg>
        <pc:inkChg chg="add">
          <ac:chgData name="easselin14" userId="S::easselin14@scol.qc.ca::15364754-7a92-4388-9a35-3d37f14674e4" providerId="AD" clId="Web-{D0C69073-DB20-4EC6-9D56-331066FA07A1}" dt="2021-12-15T17:08:58.931" v="547"/>
          <ac:inkMkLst>
            <pc:docMk/>
            <pc:sldMk cId="33902309" sldId="261"/>
            <ac:inkMk id="23" creationId="{3CCA0256-9FC3-4EB0-AFC2-394482E938C7}"/>
          </ac:inkMkLst>
        </pc:inkChg>
        <pc:inkChg chg="add">
          <ac:chgData name="easselin14" userId="S::easselin14@scol.qc.ca::15364754-7a92-4388-9a35-3d37f14674e4" providerId="AD" clId="Web-{D0C69073-DB20-4EC6-9D56-331066FA07A1}" dt="2021-12-15T17:08:58.931" v="548"/>
          <ac:inkMkLst>
            <pc:docMk/>
            <pc:sldMk cId="33902309" sldId="261"/>
            <ac:inkMk id="24" creationId="{20CB41D4-8C78-4987-8785-7AD4BFB138EF}"/>
          </ac:inkMkLst>
        </pc:inkChg>
        <pc:inkChg chg="add">
          <ac:chgData name="easselin14" userId="S::easselin14@scol.qc.ca::15364754-7a92-4388-9a35-3d37f14674e4" providerId="AD" clId="Web-{D0C69073-DB20-4EC6-9D56-331066FA07A1}" dt="2021-12-15T17:08:59.618" v="549"/>
          <ac:inkMkLst>
            <pc:docMk/>
            <pc:sldMk cId="33902309" sldId="261"/>
            <ac:inkMk id="25" creationId="{02CA2F0A-898B-40BD-B1B9-440637BE04B0}"/>
          </ac:inkMkLst>
        </pc:inkChg>
        <pc:inkChg chg="add">
          <ac:chgData name="easselin14" userId="S::easselin14@scol.qc.ca::15364754-7a92-4388-9a35-3d37f14674e4" providerId="AD" clId="Web-{D0C69073-DB20-4EC6-9D56-331066FA07A1}" dt="2021-12-15T17:08:59.618" v="550"/>
          <ac:inkMkLst>
            <pc:docMk/>
            <pc:sldMk cId="33902309" sldId="261"/>
            <ac:inkMk id="26" creationId="{AEC4842F-1B71-47DD-942F-ADF3ABEB8EA6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02.634" v="551"/>
          <ac:inkMkLst>
            <pc:docMk/>
            <pc:sldMk cId="33902309" sldId="261"/>
            <ac:inkMk id="27" creationId="{5C6733A4-66DE-4F63-A5A0-8E850F13ADB2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02.634" v="552"/>
          <ac:inkMkLst>
            <pc:docMk/>
            <pc:sldMk cId="33902309" sldId="261"/>
            <ac:inkMk id="28" creationId="{826A928F-5617-4F96-A006-AED3DAE2BE75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02.650" v="553"/>
          <ac:inkMkLst>
            <pc:docMk/>
            <pc:sldMk cId="33902309" sldId="261"/>
            <ac:inkMk id="29" creationId="{EA64E88E-13A0-48CB-A807-94ED90D2F4C0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03.228" v="554"/>
          <ac:inkMkLst>
            <pc:docMk/>
            <pc:sldMk cId="33902309" sldId="261"/>
            <ac:inkMk id="30" creationId="{B38EEA07-1D53-4E1A-A596-C3A9B0DAE94C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04.525" v="555"/>
          <ac:inkMkLst>
            <pc:docMk/>
            <pc:sldMk cId="33902309" sldId="261"/>
            <ac:inkMk id="31" creationId="{3CC03245-DF02-46B4-A280-8D88628E2A55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09.322" v="556"/>
          <ac:inkMkLst>
            <pc:docMk/>
            <pc:sldMk cId="33902309" sldId="261"/>
            <ac:inkMk id="32" creationId="{B67E17D0-9723-48E3-8490-DD9DBAD5E35B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09.322" v="557"/>
          <ac:inkMkLst>
            <pc:docMk/>
            <pc:sldMk cId="33902309" sldId="261"/>
            <ac:inkMk id="33" creationId="{D767E8F6-1D06-4259-9894-DBF118BCACAE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11.541" v="558"/>
          <ac:inkMkLst>
            <pc:docMk/>
            <pc:sldMk cId="33902309" sldId="261"/>
            <ac:inkMk id="34" creationId="{5CCC0FB2-9562-4F05-AE96-2BD818CBC65E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11.541" v="559"/>
          <ac:inkMkLst>
            <pc:docMk/>
            <pc:sldMk cId="33902309" sldId="261"/>
            <ac:inkMk id="35" creationId="{DC5D5E57-D41D-42A9-B3C3-C741F2FFC064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11.556" v="560"/>
          <ac:inkMkLst>
            <pc:docMk/>
            <pc:sldMk cId="33902309" sldId="261"/>
            <ac:inkMk id="36" creationId="{B0FAB122-04D2-4B48-9208-F4B7091B05F3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13.947" v="561"/>
          <ac:inkMkLst>
            <pc:docMk/>
            <pc:sldMk cId="33902309" sldId="261"/>
            <ac:inkMk id="37" creationId="{1996CA1F-874A-4343-A217-04E3DB88089B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15.634" v="562"/>
          <ac:inkMkLst>
            <pc:docMk/>
            <pc:sldMk cId="33902309" sldId="261"/>
            <ac:inkMk id="38" creationId="{A4B30919-A84C-45AB-8BE7-A8297EE38D46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19.228" v="563"/>
          <ac:inkMkLst>
            <pc:docMk/>
            <pc:sldMk cId="33902309" sldId="261"/>
            <ac:inkMk id="39" creationId="{B0E00B8D-9BAF-47F8-A678-477C526D0B25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19.228" v="564"/>
          <ac:inkMkLst>
            <pc:docMk/>
            <pc:sldMk cId="33902309" sldId="261"/>
            <ac:inkMk id="40" creationId="{F8A2912D-65F2-4D4D-A86A-62988B53D881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21.306" v="565"/>
          <ac:inkMkLst>
            <pc:docMk/>
            <pc:sldMk cId="33902309" sldId="261"/>
            <ac:inkMk id="41" creationId="{650FCEEA-5376-4698-879B-F5FC9104F01C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21.306" v="566"/>
          <ac:inkMkLst>
            <pc:docMk/>
            <pc:sldMk cId="33902309" sldId="261"/>
            <ac:inkMk id="42" creationId="{CE88639A-AD98-4230-89D7-3A69FE2E2215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21.306" v="567"/>
          <ac:inkMkLst>
            <pc:docMk/>
            <pc:sldMk cId="33902309" sldId="261"/>
            <ac:inkMk id="43" creationId="{C2B86597-4DD3-44FD-93BD-79AB30F046E2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9:27.916" v="573"/>
          <ac:inkMkLst>
            <pc:docMk/>
            <pc:sldMk cId="33902309" sldId="261"/>
            <ac:inkMk id="44" creationId="{84D1F5EB-74CC-4C43-8E02-5AF60455353A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9:27.916" v="572"/>
          <ac:inkMkLst>
            <pc:docMk/>
            <pc:sldMk cId="33902309" sldId="261"/>
            <ac:inkMk id="45" creationId="{9D9C458D-A33B-4FBA-BEEA-61CB3DA17E8D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9:27.916" v="571"/>
          <ac:inkMkLst>
            <pc:docMk/>
            <pc:sldMk cId="33902309" sldId="261"/>
            <ac:inkMk id="46" creationId="{5E81C632-1C7A-4990-813E-3DCA0530A267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30.119" v="574"/>
          <ac:inkMkLst>
            <pc:docMk/>
            <pc:sldMk cId="33902309" sldId="261"/>
            <ac:inkMk id="47" creationId="{25D300AE-A8C2-4152-95CA-7291FB43DB35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33.754" v="575"/>
          <ac:inkMkLst>
            <pc:docMk/>
            <pc:sldMk cId="33902309" sldId="261"/>
            <ac:inkMk id="48" creationId="{3116550A-90D0-4D05-AC11-C8FB2B428C1F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33.760" v="576"/>
          <ac:inkMkLst>
            <pc:docMk/>
            <pc:sldMk cId="33902309" sldId="261"/>
            <ac:inkMk id="49" creationId="{844D6924-2B1F-44C0-B0DB-89E1BB291E60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33.760" v="577"/>
          <ac:inkMkLst>
            <pc:docMk/>
            <pc:sldMk cId="33902309" sldId="261"/>
            <ac:inkMk id="50" creationId="{89415858-0692-491A-AF9B-D6E2AFF55272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34.650" v="578"/>
          <ac:inkMkLst>
            <pc:docMk/>
            <pc:sldMk cId="33902309" sldId="261"/>
            <ac:inkMk id="51" creationId="{7A67F3F6-DBC5-473F-AE9B-5AD64DDBFAB8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36.150" v="579"/>
          <ac:inkMkLst>
            <pc:docMk/>
            <pc:sldMk cId="33902309" sldId="261"/>
            <ac:inkMk id="52" creationId="{CA3745DD-7CC1-4297-8C35-5218AFC4D141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36.150" v="580"/>
          <ac:inkMkLst>
            <pc:docMk/>
            <pc:sldMk cId="33902309" sldId="261"/>
            <ac:inkMk id="53" creationId="{7F61F365-9E35-4B8A-B31E-AE68330C24BA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36.150" v="581"/>
          <ac:inkMkLst>
            <pc:docMk/>
            <pc:sldMk cId="33902309" sldId="261"/>
            <ac:inkMk id="54" creationId="{A8C96343-75CB-4FC0-B1C4-7348FAB9FD3A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36.150" v="582"/>
          <ac:inkMkLst>
            <pc:docMk/>
            <pc:sldMk cId="33902309" sldId="261"/>
            <ac:inkMk id="55" creationId="{81EA210A-8B10-4F93-8617-7753235442FA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41.197" v="583"/>
          <ac:inkMkLst>
            <pc:docMk/>
            <pc:sldMk cId="33902309" sldId="261"/>
            <ac:inkMk id="56" creationId="{10E203C3-C74B-4022-9712-4632C3ABD84E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41.197" v="584"/>
          <ac:inkMkLst>
            <pc:docMk/>
            <pc:sldMk cId="33902309" sldId="261"/>
            <ac:inkMk id="57" creationId="{E048E085-F86E-4DF3-987C-3FA4C850DB41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41.197" v="585"/>
          <ac:inkMkLst>
            <pc:docMk/>
            <pc:sldMk cId="33902309" sldId="261"/>
            <ac:inkMk id="58" creationId="{7C75554D-D444-4653-B7C2-82557465BE3F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41.375" v="586"/>
          <ac:inkMkLst>
            <pc:docMk/>
            <pc:sldMk cId="33902309" sldId="261"/>
            <ac:inkMk id="59" creationId="{21625517-BED3-4847-A2A3-2B0723DF58A1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43.978" v="587"/>
          <ac:inkMkLst>
            <pc:docMk/>
            <pc:sldMk cId="33902309" sldId="261"/>
            <ac:inkMk id="60" creationId="{80462711-AAC4-4BEE-A88D-2F2621DA6ADB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43.994" v="588"/>
          <ac:inkMkLst>
            <pc:docMk/>
            <pc:sldMk cId="33902309" sldId="261"/>
            <ac:inkMk id="61" creationId="{44EEF9C1-4C8F-4E61-BE45-A920A84AE722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43.994" v="589"/>
          <ac:inkMkLst>
            <pc:docMk/>
            <pc:sldMk cId="33902309" sldId="261"/>
            <ac:inkMk id="62" creationId="{104C617E-F782-426D-B9CD-01E66055C661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45.432" v="590"/>
          <ac:inkMkLst>
            <pc:docMk/>
            <pc:sldMk cId="33902309" sldId="261"/>
            <ac:inkMk id="63" creationId="{8B2E7442-771E-4F35-A0A1-1366E4393DFA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45.432" v="591"/>
          <ac:inkMkLst>
            <pc:docMk/>
            <pc:sldMk cId="33902309" sldId="261"/>
            <ac:inkMk id="64" creationId="{C9F41B0E-A565-4C3C-8D92-2C4B6CFFFB2B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45.447" v="592"/>
          <ac:inkMkLst>
            <pc:docMk/>
            <pc:sldMk cId="33902309" sldId="261"/>
            <ac:inkMk id="65" creationId="{4B6BE315-CE66-49DD-A072-4D23516909F1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46.479" v="593"/>
          <ac:inkMkLst>
            <pc:docMk/>
            <pc:sldMk cId="33902309" sldId="261"/>
            <ac:inkMk id="66" creationId="{929B9794-BBBB-431B-A36E-A5D146F0C726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48.494" v="594"/>
          <ac:inkMkLst>
            <pc:docMk/>
            <pc:sldMk cId="33902309" sldId="261"/>
            <ac:inkMk id="67" creationId="{D0AF79F9-CEB9-4017-8866-72905D40E8C7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48.510" v="595"/>
          <ac:inkMkLst>
            <pc:docMk/>
            <pc:sldMk cId="33902309" sldId="261"/>
            <ac:inkMk id="68" creationId="{7FC1471F-D4C1-433C-BB65-7AFC58B44654}"/>
          </ac:inkMkLst>
        </pc:inkChg>
        <pc:inkChg chg="add">
          <ac:chgData name="easselin14" userId="S::easselin14@scol.qc.ca::15364754-7a92-4388-9a35-3d37f14674e4" providerId="AD" clId="Web-{D0C69073-DB20-4EC6-9D56-331066FA07A1}" dt="2021-12-15T17:09:48.510" v="596"/>
          <ac:inkMkLst>
            <pc:docMk/>
            <pc:sldMk cId="33902309" sldId="261"/>
            <ac:inkMk id="69" creationId="{E230172E-BC8D-4345-BF23-D2CA349FEA88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9:58.932" v="598"/>
          <ac:inkMkLst>
            <pc:docMk/>
            <pc:sldMk cId="33902309" sldId="261"/>
            <ac:inkMk id="70" creationId="{F0E019E7-5924-45A0-8904-A452ED315B7F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10:05.401" v="600"/>
          <ac:inkMkLst>
            <pc:docMk/>
            <pc:sldMk cId="33902309" sldId="261"/>
            <ac:inkMk id="71" creationId="{43A660CE-20CB-4D65-A023-9CAAC24D1397}"/>
          </ac:inkMkLst>
        </pc:inkChg>
        <pc:inkChg chg="add">
          <ac:chgData name="easselin14" userId="S::easselin14@scol.qc.ca::15364754-7a92-4388-9a35-3d37f14674e4" providerId="AD" clId="Web-{D0C69073-DB20-4EC6-9D56-331066FA07A1}" dt="2021-12-15T17:10:09.682" v="601"/>
          <ac:inkMkLst>
            <pc:docMk/>
            <pc:sldMk cId="33902309" sldId="261"/>
            <ac:inkMk id="72" creationId="{0198265F-72E5-4AF6-AC24-B6628D2464EE}"/>
          </ac:inkMkLst>
        </pc:inkChg>
        <pc:inkChg chg="add">
          <ac:chgData name="easselin14" userId="S::easselin14@scol.qc.ca::15364754-7a92-4388-9a35-3d37f14674e4" providerId="AD" clId="Web-{D0C69073-DB20-4EC6-9D56-331066FA07A1}" dt="2021-12-15T17:10:11.838" v="602"/>
          <ac:inkMkLst>
            <pc:docMk/>
            <pc:sldMk cId="33902309" sldId="261"/>
            <ac:inkMk id="73" creationId="{87133526-624D-45E7-9A44-C3B912291F98}"/>
          </ac:inkMkLst>
        </pc:inkChg>
        <pc:inkChg chg="add">
          <ac:chgData name="easselin14" userId="S::easselin14@scol.qc.ca::15364754-7a92-4388-9a35-3d37f14674e4" providerId="AD" clId="Web-{D0C69073-DB20-4EC6-9D56-331066FA07A1}" dt="2021-12-15T17:10:14.385" v="603"/>
          <ac:inkMkLst>
            <pc:docMk/>
            <pc:sldMk cId="33902309" sldId="261"/>
            <ac:inkMk id="74" creationId="{32669B89-588A-4814-9C71-4870F7141504}"/>
          </ac:inkMkLst>
        </pc:inkChg>
        <pc:inkChg chg="add">
          <ac:chgData name="easselin14" userId="S::easselin14@scol.qc.ca::15364754-7a92-4388-9a35-3d37f14674e4" providerId="AD" clId="Web-{D0C69073-DB20-4EC6-9D56-331066FA07A1}" dt="2021-12-15T17:10:17.541" v="604"/>
          <ac:inkMkLst>
            <pc:docMk/>
            <pc:sldMk cId="33902309" sldId="261"/>
            <ac:inkMk id="75" creationId="{ABB6C442-A757-43BF-AFB2-86E6F4CFD47E}"/>
          </ac:inkMkLst>
        </pc:inkChg>
        <pc:inkChg chg="add">
          <ac:chgData name="easselin14" userId="S::easselin14@scol.qc.ca::15364754-7a92-4388-9a35-3d37f14674e4" providerId="AD" clId="Web-{D0C69073-DB20-4EC6-9D56-331066FA07A1}" dt="2021-12-15T17:10:18.541" v="605"/>
          <ac:inkMkLst>
            <pc:docMk/>
            <pc:sldMk cId="33902309" sldId="261"/>
            <ac:inkMk id="76" creationId="{2C54FC50-3395-4997-B476-32A85ED20371}"/>
          </ac:inkMkLst>
        </pc:inkChg>
        <pc:inkChg chg="add">
          <ac:chgData name="easselin14" userId="S::easselin14@scol.qc.ca::15364754-7a92-4388-9a35-3d37f14674e4" providerId="AD" clId="Web-{D0C69073-DB20-4EC6-9D56-331066FA07A1}" dt="2021-12-15T17:10:19.401" v="606"/>
          <ac:inkMkLst>
            <pc:docMk/>
            <pc:sldMk cId="33902309" sldId="261"/>
            <ac:inkMk id="77" creationId="{5055ADEC-8B22-4898-AB9D-EA7F8556452A}"/>
          </ac:inkMkLst>
        </pc:inkChg>
        <pc:inkChg chg="add">
          <ac:chgData name="easselin14" userId="S::easselin14@scol.qc.ca::15364754-7a92-4388-9a35-3d37f14674e4" providerId="AD" clId="Web-{D0C69073-DB20-4EC6-9D56-331066FA07A1}" dt="2021-12-15T17:10:24.151" v="607"/>
          <ac:inkMkLst>
            <pc:docMk/>
            <pc:sldMk cId="33902309" sldId="261"/>
            <ac:inkMk id="78" creationId="{D833A13C-F845-479B-B108-A385A5BA3C53}"/>
          </ac:inkMkLst>
        </pc:inkChg>
        <pc:inkChg chg="add">
          <ac:chgData name="easselin14" userId="S::easselin14@scol.qc.ca::15364754-7a92-4388-9a35-3d37f14674e4" providerId="AD" clId="Web-{D0C69073-DB20-4EC6-9D56-331066FA07A1}" dt="2021-12-15T17:10:26.635" v="608"/>
          <ac:inkMkLst>
            <pc:docMk/>
            <pc:sldMk cId="33902309" sldId="261"/>
            <ac:inkMk id="79" creationId="{93A8E66F-A408-4A97-B73A-C334B0C1EA25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10:30.979" v="610"/>
          <ac:inkMkLst>
            <pc:docMk/>
            <pc:sldMk cId="33902309" sldId="261"/>
            <ac:inkMk id="80" creationId="{6E5DA655-8C2B-42D1-99DF-922D35E78624}"/>
          </ac:inkMkLst>
        </pc:inkChg>
        <pc:inkChg chg="add">
          <ac:chgData name="easselin14" userId="S::easselin14@scol.qc.ca::15364754-7a92-4388-9a35-3d37f14674e4" providerId="AD" clId="Web-{D0C69073-DB20-4EC6-9D56-331066FA07A1}" dt="2021-12-15T17:10:33.214" v="611"/>
          <ac:inkMkLst>
            <pc:docMk/>
            <pc:sldMk cId="33902309" sldId="261"/>
            <ac:inkMk id="81" creationId="{7DB3BAF5-6770-48FB-B1A3-FEDA815A1721}"/>
          </ac:inkMkLst>
        </pc:inkChg>
        <pc:inkChg chg="add">
          <ac:chgData name="easselin14" userId="S::easselin14@scol.qc.ca::15364754-7a92-4388-9a35-3d37f14674e4" providerId="AD" clId="Web-{D0C69073-DB20-4EC6-9D56-331066FA07A1}" dt="2021-12-15T17:10:36.714" v="612"/>
          <ac:inkMkLst>
            <pc:docMk/>
            <pc:sldMk cId="33902309" sldId="261"/>
            <ac:inkMk id="82" creationId="{B2EE7DC7-3D6D-40E9-9C59-4D64F9D59A89}"/>
          </ac:inkMkLst>
        </pc:inkChg>
      </pc:sldChg>
      <pc:sldChg chg="addSp delSp new del">
        <pc:chgData name="easselin14" userId="S::easselin14@scol.qc.ca::15364754-7a92-4388-9a35-3d37f14674e4" providerId="AD" clId="Web-{D0C69073-DB20-4EC6-9D56-331066FA07A1}" dt="2021-12-15T17:00:10.017" v="321"/>
        <pc:sldMkLst>
          <pc:docMk/>
          <pc:sldMk cId="3575409661" sldId="261"/>
        </pc:sldMkLst>
        <pc:inkChg chg="add del">
          <ac:chgData name="easselin14" userId="S::easselin14@scol.qc.ca::15364754-7a92-4388-9a35-3d37f14674e4" providerId="AD" clId="Web-{D0C69073-DB20-4EC6-9D56-331066FA07A1}" dt="2021-12-15T17:00:09.173" v="320"/>
          <ac:inkMkLst>
            <pc:docMk/>
            <pc:sldMk cId="3575409661" sldId="261"/>
            <ac:inkMk id="4" creationId="{AD51A0E4-381B-465D-B3AD-A8BEEF9B2A1B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0:06.564" v="319"/>
          <ac:inkMkLst>
            <pc:docMk/>
            <pc:sldMk cId="3575409661" sldId="261"/>
            <ac:inkMk id="5" creationId="{D78F8D75-63C6-4385-8443-332D9BC1B754}"/>
          </ac:inkMkLst>
        </pc:inkChg>
        <pc:inkChg chg="add del">
          <ac:chgData name="easselin14" userId="S::easselin14@scol.qc.ca::15364754-7a92-4388-9a35-3d37f14674e4" providerId="AD" clId="Web-{D0C69073-DB20-4EC6-9D56-331066FA07A1}" dt="2021-12-15T17:00:04.017" v="318"/>
          <ac:inkMkLst>
            <pc:docMk/>
            <pc:sldMk cId="3575409661" sldId="261"/>
            <ac:inkMk id="6" creationId="{E5087FBD-5915-4130-88BB-693E4E47868A}"/>
          </ac:inkMkLst>
        </pc:inkChg>
      </pc:sldChg>
    </pc:docChg>
  </pc:docChgLst>
  <pc:docChgLst>
    <pc:chgData clId="Web-{D0C69073-DB20-4EC6-9D56-331066FA07A1}"/>
    <pc:docChg chg="modSld">
      <pc:chgData name="" userId="" providerId="" clId="Web-{D0C69073-DB20-4EC6-9D56-331066FA07A1}" dt="2021-12-15T16:41:20.767" v="9" actId="20577"/>
      <pc:docMkLst>
        <pc:docMk/>
      </pc:docMkLst>
      <pc:sldChg chg="modSp">
        <pc:chgData name="" userId="" providerId="" clId="Web-{D0C69073-DB20-4EC6-9D56-331066FA07A1}" dt="2021-12-15T16:41:20.767" v="9" actId="20577"/>
        <pc:sldMkLst>
          <pc:docMk/>
          <pc:sldMk cId="109857222" sldId="256"/>
        </pc:sldMkLst>
        <pc:spChg chg="mod">
          <ac:chgData name="" userId="" providerId="" clId="Web-{D0C69073-DB20-4EC6-9D56-331066FA07A1}" dt="2021-12-15T16:41:20.767" v="9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10193 5945 16383 0 0,'-4'-4'0'0'0,"-5"-5"0"0"0,-6-6 0 0 0,-4-4 0 0 0,-2-2 0 0 0,-3-3 0 0 0,0 3 0 0 0,-1 2 0 0 0,0 3 0 0 0,-4-3 0 0 0,-1 1 0 0 0,0 4 0 0 0,2 0 0 0 0,-3 3 0 0 0,0 3 0 0 0,1 3 0 0 0,2 2 0 0 0,-3 2 0 0 0,0 0 0 0 0,1 2 0 0 0,2-1 0 0 0,-3 1 0 0 0,0-5 0 0 0,1-1 0 0 0,2 0 0 0 0,-2 1 0 0 0,-1 2 0 0 0,1 0 0 0 0,2 1 0 0 0,-7 0 0 0 0,-1 1 0 0 0,-7 0 0 0 0,0 1 0 0 0,3-1 0 0 0,4 0 0 0 0,0 0 0 0 0,3 0 0 0 0,2 0 0 0 0,3 0 0 0 0,-11 4 0 0 0,-2 6 0 0 0,2 4 0 0 0,-2 5 0 0 0,4-1 0 0 0,3 0 0 0 0,-1 5 0 0 0,-2 4 0 0 0,1 0 0 0 0,-2 0 0 0 0,-2-1 0 0 0,1 0 0 0 0,4-1 0 0 0,3-4 0 0 0,4-2 0 0 0,1 3 0 0 0,3 3 0 0 0,-4 1 0 0 0,-1 0 0 0 0,1 0 0 0 0,0 0 0 0 0,2-2 0 0 0,-3 5 0 0 0,-1 0 0 0 0,-4 0 0 0 0,5-1 0 0 0,2-1 0 0 0,3-1 0 0 0,0-1 0 0 0,5-1 0 0 0,2 0 0 0 0,3 0 0 0 0,4-1 0 0 0,4 5 0 0 0,3 1 0 0 0,2 0 0 0 0,1-1 0 0 0,1 3 0 0 0,0 4 0 0 0,0 0 0 0 0,-1 3 0 0 0,1-1 0 0 0,-1-4 0 0 0,4 2 0 0 0,6-2 0 0 0,4 3 0 0 0,5-2 0 0 0,3 2 0 0 0,-3-2 0 0 0,8 3 0 0 0,8 6 0 0 0,2 1 0 0 0,2 0 0 0 0,-1-3 0 0 0,-3-4 0 0 0,-3-5 0 0 0,5 1 0 0 0,8-2 0 0 0,1-1 0 0 0,-4-3 0 0 0,-4-1 0 0 0,-1-1 0 0 0,-3-1 0 0 0,1 4 0 0 0,3 1 0 0 0,-1 0 0 0 0,6 2 0 0 0,-2 1 0 0 0,2-1 0 0 0,1-2 0 0 0,1-2 0 0 0,2 3 0 0 0,0-4 0 0 0,0-2 0 0 0,1-1 0 0 0,4 3 0 0 0,2-2 0 0 0,-5-2 0 0 0,-6-4 0 0 0,-7-5 0 0 0,3-1 0 0 0,-1 2 0 0 0,-3-2 0 0 0,8 5 0 0 0,6 4 0 0 0,7-1 0 0 0,9-5 0 0 0,11 0 0 0 0,-1-3 0 0 0,5-4 0 0 0,0 2 0 0 0,-1-2 0 0 0,-3-2 0 0 0,0-2 0 0 0,1-1 0 0 0,1-2 0 0 0,0-1 0 0 0,-3 0 0 0 0,4 0 0 0 0,-5-1 0 0 0,-2 1 0 0 0,-5 0 0 0 0,-10 0 0 0 0,-7-1 0 0 0,-7 1 0 0 0,-8 0 0 0 0,3-4 0 0 0,4-1 0 0 0,1-4 0 0 0,7-9 0 0 0,-2-5 0 0 0,0-3 0 0 0,-1-5 0 0 0,1-5 0 0 0,3-9 0 0 0,-2-5 0 0 0,-6-2 0 0 0,-6 0 0 0 0,-1 0 0 0 0,-7 5 0 0 0,-4 3 0 0 0,-6 4 0 0 0,-7 2 0 0 0,-1 2 0 0 0,-2 4 0 0 0,5-6 0 0 0,0-3 0 0 0,2-4 0 0 0,2-2 0 0 0,-1-1 0 0 0,-5 0 0 0 0,-3-1 0 0 0,-4 4 0 0 0,-3-2 0 0 0,3-1 0 0 0,0-6 0 0 0,0 4 0 0 0,-2-3 0 0 0,3 0 0 0 0,5 5 0 0 0,0-2 0 0 0,-1 4 0 0 0,-3-3 0 0 0,-3-1 0 0 0,-1-4 0 0 0,-2-1 0 0 0,-1 5 0 0 0,-4 2 0 0 0,-2 6 0 0 0,-3 2 0 0 0,-1-1 0 0 0,-3-1 0 0 0,-7 2 0 0 0,0 0 0 0 0,0 3 0 0 0,-2 3 0 0 0,-1 4 0 0 0,0 2 0 0 0,-5-1 0 0 0,-1-1 0 0 0,-4 6 0 0 0,-1 2 0 0 0,2 5 0 0 0,2 1 0 0 0,-2 4 0 0 0,0 3 0 0 0,-2-4 0 0 0,-4 0 0 0 0,1-3 0 0 0,-2-1 0 0 0,-6 1 0 0 0,1 3 0 0 0,3 5 0 0 0,1-1 0 0 0,2 1 0 0 0,5 2 0 0 0,-5 2 0 0 0,0 2 0 0 0,3 1 0 0 0,3 1 0 0 0,-6-8 0 0 0,-3-3 0 0 0,-8 1 0 0 0,0 2 0 0 0,-3 3 0 0 0,3 1 0 0 0,6 2 0 0 0,6 2 0 0 0,1 0 0 0 0,3 0 0 0 0,2 0 0 0 0,4 1 0 0 0,-7-1 0 0 0,-2 0 0 0 0,2 1 0 0 0,-2-1 0 0 0,2 0 0 0 0,2 0 0 0 0,2 0 0 0 0,-1 0 0 0 0,0 0 0 0 0,1 0 0 0 0,-2 4 0 0 0,0 1 0 0 0,2 4 0 0 0,-3 5 0 0 0,1 3 0 0 0,5 4 0 0 0,8-2 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20127 8656 16383 0 0,'5'4'0'0'0,"0"6"0"0"0,4 4 0 0 0,5 5 0 0 0,7-1 0 0 0,5-4 0 0 0,10-4 0 0 0,7-4 0 0 0,5 1 0 0 0,-3 0 0 0 0,-4-2 0 0 0,-1-1 0 0 0,0-2 0 0 0,-1-1 0 0 0,-5-1 0 0 0,-3 0 0 0 0,1 0 0 0 0,-1 0 0 0 0,-1-1 0 0 0,-3 1 0 0 0,4 0 0 0 0,-1 0 0 0 0,-1 0 0 0 0,-1 0 0 0 0,3 0 0 0 0,4-8 0 0 0,8-7 0 0 0,1-5 0 0 0,1-3 0 0 0,2-6 0 0 0,-4-1 0 0 0,-5 3 0 0 0,-1-1 0 0 0,6-4 0 0 0,-1-1 0 0 0,1 5 0 0 0,-3 8 0 0 0,0-1 0 0 0,1-6 0 0 0,-2 3 0 0 0,0 1 0 0 0,6 4 0 0 0,7 1 0 0 0,0 5 0 0 0,-2 3 0 0 0,-5 4 0 0 0,2 3 0 0 0,-3 2 0 0 0,-5 1 0 0 0,-1 1 0 0 0,-2 0 0 0 0,0-1 0 0 0,2 1 0 0 0,-1-1 0 0 0,-3 1 0 0 0,-3-1 0 0 0,1 0 0 0 0,0 0 0 0 0,2 8 0 0 0,-1 7 0 0 0,-1 5 0 0 0,-3 2 0 0 0,-6 3 0 0 0,-3 1 0 0 0,0-1 0 0 0,0 0 0 0 0,-4 4 0 0 0,0 1 0 0 0,2 0 0 0 0,1-2 0 0 0,1 3 0 0 0,-2 0 0 0 0,0-1 0 0 0,1 3 0 0 0,1-1 0 0 0,1 3 0 0 0,1-1 0 0 0,1 2 0 0 0,5 3 0 0 0,2-1 0 0 0,-1-3 0 0 0,3 1 0 0 0,1-2 0 0 0,2-2 0 0 0,4-7 0 0 0,3-4 0 0 0,-2-5 0 0 0,1-5 0 0 0,-2-5 0 0 0,-5-3 0 0 0,-3-3 0 0 0,1 0 0 0 0,-1-1 0 0 0,-2 0 0 0 0,-1 0 0 0 0,2 0 0 0 0,1 1 0 0 0,-2-5 0 0 0,3-8 0 0 0,0-8 0 0 0,3-7 0 0 0,3-7 0 0 0,-5-2 0 0 0,1-3 0 0 0,-2-2 0 0 0,-2-3 0 0 0,-3-1 0 0 0,-5 2 0 0 0,-2 2 0 0 0,-1 3 0 0 0,0 4 0 0 0,2 4 0 0 0,0 0 0 0 0,6-8 0 0 0,2-1 0 0 0,0 2 0 0 0,-1 4 0 0 0,-1-1 0 0 0,-1 2 0 0 0,-1 2 0 0 0,-1 2 0 0 0,4 7 0 0 0,1 6 0 0 0,4 2 0 0 0,1 0 0 0 0,-3 2 0 0 0,-1 3 0 0 0,-2 3 0 0 0,-2 2 0 0 0,3 3 0 0 0,0 0 0 0 0,0 1 0 0 0,-1 1 0 0 0,2 0 0 0 0,1 3 0 0 0,-1 2 0 0 0,-2 4 0 0 0,-1 3 0 0 0,-1 1 0 0 0,-2-3 0 0 0,0 1 0 0 0,0 3 0 0 0,0 2 0 0 0,-1 3 0 0 0,1 2 0 0 0,-4 1 0 0 0,-2 1 0 0 0,1-4 0 0 0,0 0 0 0 0,2-5 0 0 0,1-1 0 0 0,1-1 0 0 0,1-1 0 0 0,0 3 0 0 0,0 3 0 0 0,0-2 0 0 0,0 0 0 0 0,0-2 0 0 0,4-4 0 0 0,2-3 0 0 0,-1-3 0 0 0,-1-3 0 0 0,3 0 0 0 0,0-2 0 0 0,-1 1 0 0 0,-2-1 0 0 0,7-4 0 0 0,2-5 0 0 0,-2-5 0 0 0,-3-4 0 0 0,2-6 0 0 0,-2-4 0 0 0,-5-1 0 0 0,-4-7 0 0 0,-5-2 0 0 0,-7 2 0 0 0,0-1 0 0 0,2-2 0 0 0,-2 6 0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20773 14301 16383 0 0,'0'8'0'0'0,"0"11"0"0"0,0 11 0 0 0,0 3 0 0 0,0 5 0 0 0,0 0 0 0 0,0-2 0 0 0,0-16 0 0 0,0-28 0 0 0,0-28 0 0 0,12-28 0 0 0,8-12 0 0 0,5-9 0 0 0,15-10 0 0 0,12 2 0 0 0,5 14 0 0 0,-2 15 0 0 0,-7 16 0 0 0,-8 15 0 0 0,-6 13 0 0 0,4 10 0 0 0,2 11 0 0 0,8 10 0 0 0,11 6 0 0 0,8 1 0 0 0,5 5 0 0 0,-6 3 0 0 0,-10-3 0 0 0,-10-1 0 0 0,-14 3 0 0 0,-11-2 0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22203 14093 16383 0 0,'-8'-4'0'0'0,"-15"-1"0"0"0,-7-4 0 0 0,-4-5 0 0 0,1-4 0 0 0,-2 2 0 0 0,0 3 0 0 0,3 3 0 0 0,2 4 0 0 0,-2 3 0 0 0,1 6 0 0 0,1 7 0 0 0,2 5 0 0 0,2 9 0 0 0,1 8 0 0 0,-4 6 0 0 0,4 6 0 0 0,2 3 0 0 0,4 2 0 0 0,6-4 0 0 0,5-5 0 0 0,4-5 0 0 0,3-1 0 0 0,1-2 0 0 0,1 2 0 0 0,0 3 0 0 0,0-1 0 0 0,0-2 0 0 0,-1-3 0 0 0,13 6 0 0 0,15-4 0 0 0,12-8 0 0 0,11-7 0 0 0,5-7 0 0 0,5-6 0 0 0,1-7 0 0 0,-7-8 0 0 0,-4-6 0 0 0,-3-8 0 0 0,-6-5 0 0 0,-5-1 0 0 0,-5 1 0 0 0,0-4 0 0 0,-2-3 0 0 0,-5-5 0 0 0,-8 2 0 0 0,-5 2 0 0 0,-7 4 0 0 0,-2 0 0 0 0,-3-4 0 0 0,-1 2 0 0 0,0-3 0 0 0,-5-1 0 0 0,-4 4 0 0 0,-6 5 0 0 0,-7 3 0 0 0,-5 7 0 0 0,0 6 0 0 0,-1 6 0 0 0,5 4 0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23815 14048 16383 0 0,'0'-8'0'0'0,"-9"-15"0"0"0,-5-7 0 0 0,-6-3 0 0 0,-3 4 0 0 0,-2 7 0 0 0,-8 7 0 0 0,-4 7 0 0 0,-2 4 0 0 0,-4 3 0 0 0,-6 1 0 0 0,-8 2 0 0 0,3-1 0 0 0,-2 0 0 0 0,4 0 0 0 0,3 4 0 0 0,-2 9 0 0 0,3 6 0 0 0,6 0 0 0 0,-2 0 0 0 0,-2 10 0 0 0,3 3 0 0 0,9 4 0 0 0,10 0 0 0 0,9-2 0 0 0,7-3 0 0 0,5 1 0 0 0,4-1 0 0 0,0-2 0 0 0,5-2 0 0 0,9-1 0 0 0,7-6 0 0 0,7 2 0 0 0,3-3 0 0 0,0-5 0 0 0,3-1 0 0 0,3-2 0 0 0,0-5 0 0 0,-3-2 0 0 0,-3-2 0 0 0,0-2 0 0 0,0-1 0 0 0,3-5 0 0 0,-2-5 0 0 0,-1-1 0 0 0,-3-3 0 0 0,-2-3 0 0 0,3-7 0 0 0,0-3 0 0 0,-1-1 0 0 0,-1 0 0 0 0,-2 9 0 0 0,-5 11 0 0 0,-6 16 0 0 0,-13 14 0 0 0,-12 8 0 0 0,-8 3 0 0 0,-5 3 0 0 0,-3 1 0 0 0,0-3 0 0 0,-1-3 0 0 0,1-2 0 0 0,-8-7 0 0 0,-6-6 0 0 0,-8-7 0 0 0,-1-4 0 0 0,1 1 0 0 0,4-1 0 0 0,5-1 0 0 0,6-1 0 0 0,4-2 0 0 0,-1 0 0 0 0,0-1 0 0 0,2 0 0 0 0,1 0 0 0 0,-3 0 0 0 0,-1 0 0 0 0,6 0 0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24145 14339 16383 0 0,'4'0'0'0'0,"6"0"0"0"0,8 0 0 0 0,15 0 0 0 0,17 0 0 0 0,12 0 0 0 0,8 0 0 0 0,5-8 0 0 0,-7-3 0 0 0,-11-3 0 0 0,-11-4 0 0 0,-9-3 0 0 0,-7-1 0 0 0,-9-2 0 0 0,-7 0 0 0 0,-7-1 0 0 0,-4-7 0 0 0,-7-4 0 0 0,-11-2 0 0 0,-10-4 0 0 0,-6 1 0 0 0,-2 8 0 0 0,2 6 0 0 0,1 6 0 0 0,2 8 0 0 0,-7 2 0 0 0,-1 2 0 0 0,2 4 0 0 0,-3 1 0 0 0,2 3 0 0 0,3 0 0 0 0,2 2 0 0 0,-1-1 0 0 0,0 1 0 0 0,1-1 0 0 0,3 5 0 0 0,-4 8 0 0 0,0 8 0 0 0,2 3 0 0 0,1 1 0 0 0,-3 6 0 0 0,0 1 0 0 0,2-1 0 0 0,0 2 0 0 0,3 5 0 0 0,4-2 0 0 0,7 3 0 0 0,6-2 0 0 0,4-4 0 0 0,3-2 0 0 0,2 1 0 0 0,5-1 0 0 0,6-1 0 0 0,4-2 0 0 0,5-2 0 0 0,2-5 0 0 0,15 6 0 0 0,4-2 0 0 0,7 0 0 0 0,5-6 0 0 0,0 0 0 0 0,0-5 0 0 0,-5-4 0 0 0,-7 0 0 0 0,-6 2 0 0 0,-5 0 0 0 0,-4-3 0 0 0,-6-3 0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24274 13443 16383 0 0,'-4'-4'0'0'0,"-1"-10"0"0"0,-4-6 0 0 0,-5-4 0 0 0,-4-1 0 0 0,-6-6 0 0 0,0-1 0 0 0,4 5 0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25153 13939 16383 0 0,'0'16'0'0'0,"-4"14"0"0"0,-6 13 0 0 0,0 9 0 0 0,-4 2 0 0 0,-2 1 0 0 0,-4-5 0 0 0,-1-15 0 0 0,6-26 0 0 0,14-26 0 0 0,15-15 0 0 0,22-6 0 0 0,21-8 0 0 0,8 3 0 0 0,2 9 0 0 0,6 7 0 0 0,2 7 0 0 0,1 7 0 0 0,-4 7 0 0 0,-7 3 0 0 0,-10 3 0 0 0,-2 1 0 0 0,-6 0 0 0 0,1 9 0 0 0,-4 6 0 0 0,0 13 0 0 0,-9 5 0 0 0,-6 9 0 0 0,1 10 0 0 0,-5 4 0 0 0,-7-4 0 0 0,-7-3 0 0 0,-4-2 0 0 0,-5-4 0 0 0,-5-2 0 0 0,-7-1 0 0 0,-6-2 0 0 0,4-4 0 0 0,16-16 0 0 0,8-12 0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26581 14380 16383 0 0,'4'0'0'0'0,"9"4"0"0"0,20 2 0 0 0,15-1 0 0 0,12-1 0 0 0,12-1 0 0 0,7-1 0 0 0,-3-1 0 0 0,2-5 0 0 0,-8-1 0 0 0,-8-9 0 0 0,-6-5 0 0 0,-9-8 0 0 0,-12-3 0 0 0,-12-1 0 0 0,-10-3 0 0 0,-7 0 0 0 0,-5 2 0 0 0,-7 2 0 0 0,-5 2 0 0 0,-19 6 0 0 0,-15 3 0 0 0,-13 0 0 0 0,-16 0 0 0 0,-12 2 0 0 0,-12 5 0 0 0,6 4 0 0 0,4 4 0 0 0,-1 2 0 0 0,4 1 0 0 0,-1 2 0 0 0,-2-1 0 0 0,7 1 0 0 0,4 0 0 0 0,7 8 0 0 0,11 6 0 0 0,9 9 0 0 0,7 4 0 0 0,8 14 0 0 0,5 12 0 0 0,9 9 0 0 0,6 2 0 0 0,7 6 0 0 0,5 7 0 0 0,2 7 0 0 0,2 1 0 0 0,13 2 0 0 0,12-6 0 0 0,26 0 0 0 0,28-10 0 0 0,26-10 0 0 0,18-15 0 0 0,13-15 0 0 0,16-14 0 0 0,6-9 0 0 0,0-6 0 0 0,-6-5 0 0 0,-9 0 0 0 0,-17-2 0 0 0,-22-2 0 0 0,-16-2 0 0 0,-20-2 0 0 0,-17-1 0 0 0,-13-1 0 0 0,-14 0 0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13804 6460 16383 0 0,'0'-4'0'0'0,"0"-5"0"0"0,-8-10 0 0 0,-7-1 0 0 0,-9-5 0 0 0,-12-3 0 0 0,-9 3 0 0 0,-8 3 0 0 0,-12 0 0 0 0,-7 4 0 0 0,-11-3 0 0 0,-9 2 0 0 0,-4 4 0 0 0,-6 5 0 0 0,-2 4 0 0 0,8 3 0 0 0,9 6 0 0 0,10 7 0 0 0,-1 10 0 0 0,0 13 0 0 0,1 5 0 0 0,-7 13 0 0 0,0 10 0 0 0,0 6 0 0 0,4 5 0 0 0,6 5 0 0 0,4 7 0 0 0,10-3 0 0 0,11 0 0 0 0,14-8 0 0 0,4 3 0 0 0,9-8 0 0 0,6-2 0 0 0,8-5 0 0 0,3-1 0 0 0,4-6 0 0 0,2-8 0 0 0,5 0 0 0 0,5 1 0 0 0,5-1 0 0 0,11 6 0 0 0,15 5 0 0 0,23 1 0 0 0,22 3 0 0 0,16 0 0 0 0,10-8 0 0 0,12 1 0 0 0,8-2 0 0 0,9-1 0 0 0,6-5 0 0 0,6-6 0 0 0,6-7 0 0 0,3-8 0 0 0,-6-8 0 0 0,-8-8 0 0 0,-10-5 0 0 0,-16-3 0 0 0,-22-2 0 0 0,-14-4 0 0 0,-11-15 0 0 0,-6-7 0 0 0,-10-3 0 0 0,4-9 0 0 0,8-1 0 0 0,4-7 0 0 0,1-3 0 0 0,-5-6 0 0 0,-2-9 0 0 0,-8-1 0 0 0,-12 5 0 0 0,-5 6 0 0 0,-11 8 0 0 0,-11 4 0 0 0,-10 1 0 0 0,-6 3 0 0 0,-5 1 0 0 0,-3-1 0 0 0,-1-16 0 0 0,-8-5 0 0 0,-3-1 0 0 0,-3-2 0 0 0,-7 1 0 0 0,1 3 0 0 0,-5 0 0 0 0,-1 1 0 0 0,-4 3 0 0 0,-1 2 0 0 0,-3 3 0 0 0,1 5 0 0 0,-2 10 0 0 0,-11 8 0 0 0,-6-1 0 0 0,-1 1 0 0 0,-4 1 0 0 0,-8 5 0 0 0,0-2 0 0 0,-2-6 0 0 0,-5-1 0 0 0,6 4 0 0 0,-6 2 0 0 0,-6-2 0 0 0,-2-2 0 0 0,1 5 0 0 0,1 2 0 0 0,-1 0 0 0 0,9 4 0 0 0,8 5 0 0 0,12 4 0 0 0,2 4 0 0 0,5 2 0 0 0,7 2 0 0 0,-3 1 0 0 0,6 0 0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13262 6138 16383 0 0,'-4'0'0'0'0,"-10"0"0"0"0,-10 0 0 0 0,-5 0 0 0 0,-6 0 0 0 0,-1 0 0 0 0,-3 0 0 0 0,-6 0 0 0 0,-1 0 0 0 0,-7 4 0 0 0,-4 2 0 0 0,0-1 0 0 0,1-1 0 0 0,3-1 0 0 0,-2-1 0 0 0,3-1 0 0 0,4-1 0 0 0,1 0 0 0 0,-7 0 0 0 0,-4 0 0 0 0,-7 0 0 0 0,-5-1 0 0 0,2 1 0 0 0,-5 0 0 0 0,2 0 0 0 0,2 0 0 0 0,-1 0 0 0 0,1 0 0 0 0,-6 0 0 0 0,-5 0 0 0 0,-2 0 0 0 0,-3 0 0 0 0,1 0 0 0 0,3 0 0 0 0,2 0 0 0 0,11 0 0 0 0,5 8 0 0 0,4 3 0 0 0,1-1 0 0 0,2 3 0 0 0,-6-2 0 0 0,0-2 0 0 0,-2 1 0 0 0,5-1 0 0 0,2-2 0 0 0,-3 2 0 0 0,1-1 0 0 0,3-1 0 0 0,-2-2 0 0 0,-3 1 0 0 0,1 5 0 0 0,2 0 0 0 0,8-1 0 0 0,3 1 0 0 0,2-2 0 0 0,4-1 0 0 0,-2-3 0 0 0,1-2 0 0 0,-4-1 0 0 0,2-2 0 0 0,0 4 0 0 0,-1 1 0 0 0,4 0 0 0 0,4-1 0 0 0,5-2 0 0 0,-1 0 0 0 0,2-1 0 0 0,-3-1 0 0 0,-3 0 0 0 0,1 0 0 0 0,2 0 0 0 0,3 0 0 0 0,-2-1 0 0 0,1 5 0 0 0,2 2 0 0 0,-2 7 0 0 0,0 10 0 0 0,2 5 0 0 0,1 6 0 0 0,2 14 0 0 0,6 10 0 0 0,6 12 0 0 0,2 10 0 0 0,-10 12 0 0 0,0-1 0 0 0,3-1 0 0 0,6-3 0 0 0,0-8 0 0 0,4-13 0 0 0,2-6 0 0 0,4-9 0 0 0,1-10 0 0 0,2-2 0 0 0,-3-5 0 0 0,-1-4 0 0 0,1 5 0 0 0,0 1 0 0 0,2-1 0 0 0,0-4 0 0 0,-3 6 0 0 0,-4 1 0 0 0,-2-2 0 0 0,2 0 0 0 0,2-1 0 0 0,7-3 0 0 0,6-2 0 0 0,16-7 0 0 0,7-3 0 0 0,16-5 0 0 0,7-5 0 0 0,16-4 0 0 0,17-3 0 0 0,13-3 0 0 0,12 0 0 0 0,6-1 0 0 0,4 0 0 0 0,-1 0 0 0 0,-2 1 0 0 0,-4-1 0 0 0,-13 1 0 0 0,-7 0 0 0 0,-3 0 0 0 0,3 0 0 0 0,2 0 0 0 0,5 0 0 0 0,-6 0 0 0 0,-2 0 0 0 0,-6 0 0 0 0,-9 0 0 0 0,-9 0 0 0 0,0 0 0 0 0,5 0 0 0 0,-2 0 0 0 0,3 0 0 0 0,1 0 0 0 0,-4 0 0 0 0,-2 0 0 0 0,-8 0 0 0 0,-7 0 0 0 0,0 0 0 0 0,-6 0 0 0 0,2 0 0 0 0,-3 0 0 0 0,-3 0 0 0 0,4 0 0 0 0,-1 0 0 0 0,2 0 0 0 0,-2 0 0 0 0,-6 0 0 0 0,-5 0 0 0 0,-1 0 0 0 0,2 0 0 0 0,6 0 0 0 0,5 0 0 0 0,-2 0 0 0 0,-1 0 0 0 0,-4 0 0 0 0,-4 0 0 0 0,-6 0 0 0 0,6 0 0 0 0,11 0 0 0 0,3 0 0 0 0,4 0 0 0 0,1 0 0 0 0,-5 0 0 0 0,-7 0 0 0 0,-11 0 0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13210 8367 16383 0 0,'-5'4'0'0'0,"0"14"0"0"0,0 19 0 0 0,1 13 0 0 0,1 13 0 0 0,1 0 0 0 0,1 2 0 0 0,1-7 0 0 0,0-4 0 0 0,0-4 0 0 0,0-6 0 0 0,0-6 0 0 0,0-6 0 0 0,1 4 0 0 0,-1 0 0 0 0,0 1 0 0 0,-4 4 0 0 0,-2-2 0 0 0,1 5 0 0 0,1 3 0 0 0,-7 2 0 0 0,-2-4 0 0 0,2-5 0 0 0,2-6 0 0 0,3 4 0 0 0,-5 4 0 0 0,-2-2 0 0 0,2 1 0 0 0,3-2 0 0 0,3-5 0 0 0,1-3 0 0 0,-1-3 0 0 0,-1 2 0 0 0,1 0 0 0 0,2-2 0 0 0,-4 0 0 0 0,-4-2 0 0 0,0-1 0 0 0,2-1 0 0 0,2 0 0 0 0,2 4 0 0 0,3 1 0 0 0,0 0 0 0 0,-2-1 0 0 0,-5-2 0 0 0,-1 0 0 0 0,1-1 0 0 0,2-1 0 0 0,-1 0 0 0 0,0 4 0 0 0,-3 1 0 0 0,-3 0 0 0 0,1-1 0 0 0,-2 3 0 0 0,-2 4 0 0 0,2 0 0 0 0,-1 7 0 0 0,-6 4 0 0 0,-3 6 0 0 0,-1-1 0 0 0,-1-2 0 0 0,5-4 0 0 0,-2-3 0 0 0,-2-3 0 0 0,1 3 0 0 0,-1-2 0 0 0,1-2 0 0 0,0-5 0 0 0,-3 1 0 0 0,-2-2 0 0 0,1-2 0 0 0,1-6 0 0 0,1-3 0 0 0,2-1 0 0 0,0-1 0 0 0,1 2 0 0 0,0 1 0 0 0,-4 0 0 0 0,-1 2 0 0 0,-4 3 0 0 0,0 3 0 0 0,-3-1 0 0 0,-4-1 0 0 0,2-1 0 0 0,3-1 0 0 0,-1-1 0 0 0,1-1 0 0 0,4-4 0 0 0,-7-6 0 0 0,-3 4 0 0 0,0 1 0 0 0,-5 3 0 0 0,1 1 0 0 0,1 1 0 0 0,3 0 0 0 0,5 1 0 0 0,4-1 0 0 0,4-3 0 0 0,-2-3 0 0 0,-4 1 0 0 0,-4 5 0 0 0,1-1 0 0 0,1-2 0 0 0,4 1 0 0 0,3-3 0 0 0,2-2 0 0 0,-2 5 0 0 0,0 3 0 0 0,0 1 0 0 0,-2 4 0 0 0,-1-3 0 0 0,2-2 0 0 0,-3-1 0 0 0,0-4 0 0 0,3-3 0 0 0,1 1 0 0 0,2 1 0 0 0,1 2 0 0 0,2-3 0 0 0,0-1 0 0 0,0 1 0 0 0,5 2 0 0 0,9 1 0 0 0,10-3 0 0 0,18-4 0 0 0,10-5 0 0 0,3-3 0 0 0,2-4 0 0 0,3-1 0 0 0,-1-2 0 0 0,-3 0 0 0 0,7 0 0 0 0,4 1 0 0 0,-2-1 0 0 0,6 1 0 0 0,2-1 0 0 0,5 1 0 0 0,-3 0 0 0 0,-5 0 0 0 0,-3 0 0 0 0,-5 0 0 0 0,-4 0 0 0 0,-5 0 0 0 0,6 0 0 0 0,5 0 0 0 0,3 0 0 0 0,-1 0 0 0 0,0 0 0 0 0,2 0 0 0 0,0 0 0 0 0,10 0 0 0 0,0 0 0 0 0,2 0 0 0 0,0 0 0 0 0,-5 0 0 0 0,-3 0 0 0 0,-2 0 0 0 0,3 0 0 0 0,-2 0 0 0 0,-5 0 0 0 0,-6 0 0 0 0,-1 0 0 0 0,2 0 0 0 0,-1 0 0 0 0,5 0 0 0 0,0 0 0 0 0,5 0 0 0 0,3 0 0 0 0,5 0 0 0 0,-2 0 0 0 0,-6 0 0 0 0,1 0 0 0 0,-3 0 0 0 0,-1 0 0 0 0,0 0 0 0 0,1 0 0 0 0,-3 0 0 0 0,0 0 0 0 0,1 0 0 0 0,-3 0 0 0 0,1 0 0 0 0,1 0 0 0 0,-2 0 0 0 0,4 0 0 0 0,-1 0 0 0 0,-3 0 0 0 0,-5 0 0 0 0,-3 0 0 0 0,-4 5 0 0 0,-2 0 0 0 0,7 0 0 0 0,2-1 0 0 0,4-1 0 0 0,11-1 0 0 0,9-1 0 0 0,0-1 0 0 0,-3 0 0 0 0,-2 0 0 0 0,-6 0 0 0 0,-3 0 0 0 0,-1 0 0 0 0,5-1 0 0 0,6 1 0 0 0,2 0 0 0 0,8 0 0 0 0,5 0 0 0 0,-1 0 0 0 0,-8 0 0 0 0,-2 0 0 0 0,-7 0 0 0 0,0 0 0 0 0,-4 0 0 0 0,-2 0 0 0 0,-1 0 0 0 0,0 0 0 0 0,-3 0 0 0 0,4 4 0 0 0,-2 2 0 0 0,-4-1 0 0 0,-1-1 0 0 0,-2-1 0 0 0,-4-1 0 0 0,-3-1 0 0 0,2-1 0 0 0,-1 0 0 0 0,-1 0 0 0 0,-1 0 0 0 0,10 4 0 0 0,4 1 0 0 0,6 0 0 0 0,3-1 0 0 0,1 7 0 0 0,-4 2 0 0 0,-6 2 0 0 0,-7-1 0 0 0,4-3 0 0 0,-1-3 0 0 0,1-3 0 0 0,6-3 0 0 0,8-1 0 0 0,6-1 0 0 0,7-1 0 0 0,-1 5 0 0 0,-3 0 0 0 0,-8 1 0 0 0,-9-1 0 0 0,-8-1 0 0 0,-3-2 0 0 0,2 0 0 0 0,-2 0 0 0 0,2-1 0 0 0,-1 0 0 0 0,-3-1 0 0 0,-3 1 0 0 0,3 0 0 0 0,-1 0 0 0 0,-2 0 0 0 0,7 0 0 0 0,2 0 0 0 0,-3 0 0 0 0,-2 0 0 0 0,1 0 0 0 0,-10 0 0 0 0,-20-4 0 0 0,-16-6 0 0 0,-5-4 0 0 0,-4-9 0 0 0,-2-4 0 0 0,-2-6 0 0 0,-5-1 0 0 0,0 1 0 0 0,-1 2 0 0 0,-2-2 0 0 0,1 5 0 0 0,0 3 0 0 0,-1 1 0 0 0,-4 6 0 0 0,-3-3 0 0 0,-3-2 0 0 0,1-1 0 0 0,4 4 0 0 0,5 1 0 0 0,3 3 0 0 0,3 1 0 0 0,2-1 0 0 0,2-2 0 0 0,-1-2 0 0 0,1 2 0 0 0,0 1 0 0 0,-4-6 0 0 0,-2-2 0 0 0,0 2 0 0 0,-3 2 0 0 0,-4 0 0 0 0,-4 4 0 0 0,0 0 0 0 0,3 0 0 0 0,0-3 0 0 0,3 0 0 0 0,1 2 0 0 0,4 0 0 0 0,-6 0 0 0 0,-1-2 0 0 0,-2-1 0 0 0,-8-2 0 0 0,1 4 0 0 0,-1 1 0 0 0,4 3 0 0 0,5 0 0 0 0,5-1 0 0 0,-5-2 0 0 0,-4-2 0 0 0,-7-2 0 0 0,-4-1 0 0 0,3 0 0 0 0,-2-2 0 0 0,-5 1 0 0 0,3 4 0 0 0,7 1 0 0 0,-5 0 0 0 0,1-1 0 0 0,6-1 0 0 0,6-1 0 0 0,6-1 0 0 0,4 4 0 0 0,-2-4 0 0 0,-3 3 0 0 0,-1 0 0 0 0,2 4 0 0 0,2 4 0 0 0,3 1 0 0 0,1 2 0 0 0,1 2 0 0 0,1-1 0 0 0,-4-4 0 0 0,-1-8 0 0 0,0-4 0 0 0,6-7 0 0 0,6-1 0 0 0,2-1 0 0 0,3-5 0 0 0,0-2 0 0 0,3 3 0 0 0,1 4 0 0 0,3-2 0 0 0,3 2 0 0 0,1 2 0 0 0,0 3 0 0 0,2-3 0 0 0,-1 1 0 0 0,1 0 0 0 0,-1 3 0 0 0,0-4 0 0 0,1 0 0 0 0,-1 2 0 0 0,0 1 0 0 0,0 1 0 0 0,0-3 0 0 0,0 0 0 0 0,0 1 0 0 0,0-3 0 0 0,0 0 0 0 0,0 2 0 0 0,0 1 0 0 0,0-2 0 0 0,0 0 0 0 0,0-3 0 0 0,0-4 0 0 0,8-3 0 0 0,3 1 0 0 0,-1-1 0 0 0,-2-1 0 0 0,2-2 0 0 0,-1-2 0 0 0,-2-1 0 0 0,-2 0 0 0 0,-2-1 0 0 0,-1-4 0 0 0,-2-2 0 0 0,0-3 0 0 0,0 3 0 0 0,-1 8 0 0 0,1-2 0 0 0,0 5 0 0 0,0 0 0 0 0,-1 0 0 0 0,1-1 0 0 0,0 3 0 0 0,0-4 0 0 0,0-2 0 0 0,0 2 0 0 0,0 6 0 0 0,0 4 0 0 0,0 5 0 0 0,0 3 0 0 0,0-1 0 0 0,0-1 0 0 0,0 1 0 0 0,4 0 0 0 0,2-2 0 0 0,3-4 0 0 0,1-1 0 0 0,-2 6 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23816 9961 16383 0 0,'4'0'0'0'0,"10"0"0"0"0,6 0 0 0 0,4 0 0 0 0,2 0 0 0 0,4 0 0 0 0,2 4 0 0 0,-5 9 0 0 0,-11 7 0 0 0,-21 0 0 0 0,-17-3 0 0 0,-17-5 0 0 0,-14-1 0 0 0,-11-1 0 0 0,2-3 0 0 0,3-7 0 0 0,8-3 0 0 0,8-5 0 0 0,8-6 0 0 0,9-8 0 0 0,10-4 0 0 0,11-3 0 0 0,11 1 0 0 0,8 4 0 0 0,10 7 0 0 0,5 6 0 0 0,6 9 0 0 0,-4 8 0 0 0,-2 9 0 0 0,-7 4 0 0 0,-6 8 0 0 0,-3 3 0 0 0,1-7 0 0 0,-1-12 0 0 0,-4-12 0 0 0,1-14 0 0 0,3-8 0 0 0,7 0 0 0 0,4 7 0 0 0,-1 11 0 0 0,-5 10 0 0 0,-10 9 0 0 0,-10 1 0 0 0,-9-5 0 0 0,-6-5 0 0 0,-5-7 0 0 0,5-7 0 0 0,11 1 0 0 0,5 7 0 0 0,-1 8 0 0 0,-4 1 0 0 0,-5 1 0 0 0,-5-2 0 0 0,-7-1 0 0 0,-5-3 0 0 0,-1-1 0 0 0,0-6 0 0 0,-7-9 0 0 0,3-8 0 0 0,10-3 0 0 0,14 2 0 0 0,16 5 0 0 0,12 5 0 0 0,6 4 0 0 0,2 9 0 0 0,-2 7 0 0 0,-2 7 0 0 0,-1 0 0 0 0,0-1 0 0 0,1-9 0 0 0,0 1 0 0 0,-8-2 0 0 0,-15-6 0 0 0,-11-6 0 0 0,-8-5 0 0 0,0-10 0 0 0,2-4 0 0 0,9-2 0 0 0,9 4 0 0 0,9 6 0 0 0,7 7 0 0 0,8 9 0 0 0,9 13 0 0 0,2 18 0 0 0,-1 7 0 0 0,-11-2 0 0 0,-12-10 0 0 0,-14-14 0 0 0,-5-8 0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11511 6695 16383 0 0,'0'4'0'0'0,"0"6"0"0"0,-4 4 0 0 0,-6 1 0 0 0,-4-7 0 0 0,3 0 0 0 0,0-2 0 0 0,-6 6 0 0 0,-5-3 0 0 0,2-6 0 0 0,4-13 0 0 0,9-9 0 0 0,10-4 0 0 0,8-3 0 0 0,6 3 0 0 0,5 5 0 0 0,2 6 0 0 0,2 6 0 0 0,0 2 0 0 0,-1 7 0 0 0,-8 7 0 0 0,-11-2 0 0 0,-6-7 0 0 0,-8 0 0 0 0,-3 1 0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8730 7060 16383 0 0,'4'-4'0'0'0,"6"-1"0"0"0,4 0 0 0 0,5 1 0 0 0,3 1 0 0 0,6 1 0 0 0,2 5 0 0 0,0 2 0 0 0,-1 0 0 0 0,-2 3 0 0 0,4 5 0 0 0,0 4 0 0 0,-2-1 0 0 0,3-4 0 0 0,1-3 0 0 0,-3-3 0 0 0,3-7 0 0 0,-1-3 0 0 0,3-5 0 0 0,-1-1 0 0 0,-1-3 0 0 0,0 1 0 0 0,4 2 0 0 0,0-1 0 0 0,-4 1 0 0 0,2-1 0 0 0,-1-3 0 0 0,2 0 0 0 0,-2 3 0 0 0,-2 4 0 0 0,2-2 0 0 0,-2 1 0 0 0,-1 2 0 0 0,-2 2 0 0 0,-3 2 0 0 0,4 0 0 0 0,0 2 0 0 0,3 4 0 0 0,0 6 0 0 0,-6 5 0 0 0,-7 8 0 0 0,1 9 0 0 0,-3 2 0 0 0,0 4 0 0 0,-4 0 0 0 0,-4-4 0 0 0,-3-2 0 0 0,0-3 0 0 0,0-2 0 0 0,-2-3 0 0 0,3 0 0 0 0,3 0 0 0 0,5-5 0 0 0,3-5 0 0 0,3-5 0 0 0,1 0 0 0 0,1-2 0 0 0,1-2 0 0 0,0-1 0 0 0,-1-6 0 0 0,5-11 0 0 0,1-7 0 0 0,-1-4 0 0 0,-1-2 0 0 0,-5-1 0 0 0,-3 0 0 0 0,-4 1 0 0 0,3-4 0 0 0,2 0 0 0 0,-2 0 0 0 0,-1 2 0 0 0,1 1 0 0 0,6-2 0 0 0,2-1 0 0 0,0 0 0 0 0,1 2 0 0 0,-1 6 0 0 0,-2 6 0 0 0,5 6 0 0 0,4 4 0 0 0,0 4 0 0 0,0 2 0 0 0,-4 1 0 0 0,3 0 0 0 0,-1 5 0 0 0,-2 4 0 0 0,-1 5 0 0 0,-7 5 0 0 0,-2 2 0 0 0,-1 5 0 0 0,1 3 0 0 0,1 0 0 0 0,0-1 0 0 0,-2-1 0 0 0,-1-2 0 0 0,-4 0 0 0 0,-3-2 0 0 0,3 4 0 0 0,0 1 0 0 0,2 4 0 0 0,2 0 0 0 0,-2-1 0 0 0,0-2 0 0 0,6 2 0 0 0,3-1 0 0 0,1-1 0 0 0,1-1 0 0 0,-1-7 0 0 0,0-6 0 0 0,-1-10 0 0 0,0-10 0 0 0,-1-13 0 0 0,4-12 0 0 0,1-4 0 0 0,0-1 0 0 0,-1 1 0 0 0,-1 2 0 0 0,-1 3 0 0 0,-2 1 0 0 0,1 2 0 0 0,3 5 0 0 0,5 2 0 0 0,1-1 0 0 0,-1 0 0 0 0,-2 3 0 0 0,-2 3 0 0 0,-3 5 0 0 0,-1-1 0 0 0,4 2 0 0 0,0 1 0 0 0,0 3 0 0 0,-2 0 0 0 0,4 2 0 0 0,-1 1 0 0 0,0 0 0 0 0,-1 1 0 0 0,2 7 0 0 0,-1 3 0 0 0,0 4 0 0 0,-1-1 0 0 0,1 5 0 0 0,1 4 0 0 0,-1 2 0 0 0,-6-4 0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11804 10649 16383 0 0,'-5'4'0'0'0,"0"6"0"0"0,0 4 0 0 0,1 9 0 0 0,1 8 0 0 0,9 12 0 0 0,8 5 0 0 0,5 0 0 0 0,4-5 0 0 0,6-5 0 0 0,2-5 0 0 0,8-9 0 0 0,6 0 0 0 0,-1-3 0 0 0,0-3 0 0 0,-4-3 0 0 0,-3-5 0 0 0,-5-3 0 0 0,-4-4 0 0 0,-2-2 0 0 0,-2-1 0 0 0,0-1 0 0 0,-1 1 0 0 0,8-1 0 0 0,7-4 0 0 0,5-5 0 0 0,-1-5 0 0 0,-3-4 0 0 0,-4-7 0 0 0,-5-3 0 0 0,-2 0 0 0 0,1 0 0 0 0,5-3 0 0 0,4-4 0 0 0,4-4 0 0 0,6-8 0 0 0,1 5 0 0 0,-6 5 0 0 0,-1 10 0 0 0,1 1 0 0 0,-4 5 0 0 0,4 6 0 0 0,-1 2 0 0 0,5 4 0 0 0,2 2 0 0 0,-4 4 0 0 0,0 2 0 0 0,0 6 0 0 0,-4 9 0 0 0,-5 8 0 0 0,-4 8 0 0 0,-4 2 0 0 0,-2 2 0 0 0,-2-3 0 0 0,-5 0 0 0 0,-1 1 0 0 0,-4 0 0 0 0,-1-1 0 0 0,3-2 0 0 0,1-1 0 0 0,3-2 0 0 0,2 0 0 0 0,5-1 0 0 0,6-5 0 0 0,6 4 0 0 0,4-4 0 0 0,-1-3 0 0 0,-4-2 0 0 0,-4-3 0 0 0,-4-2 0 0 0,-2-4 0 0 0,-3-3 0 0 0,3-1 0 0 0,0-1 0 0 0,1 0 0 0 0,-2-5 0 0 0,-1-5 0 0 0,-1-5 0 0 0,0-4 0 0 0,-1-3 0 0 0,-4-2 0 0 0,-2-1 0 0 0,-3-8 0 0 0,-1-2 0 0 0,6-4 0 0 0,3 0 0 0 0,2 0 0 0 0,1 2 0 0 0,0 2 0 0 0,7-3 0 0 0,7-1 0 0 0,1 7 0 0 0,-4 9 0 0 0,-2 8 0 0 0,3 7 0 0 0,1 4 0 0 0,-3 4 0 0 0,0 1 0 0 0,-1 1 0 0 0,1 3 0 0 0,-1 6 0 0 0,1 5 0 0 0,-1 3 0 0 0,1 7 0 0 0,-1 4 0 0 0,-2-1 0 0 0,-3 0 0 0 0,-7-5 0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12602 11213 16383 0 0,'-4'-4'0'0'0,"3"-5"0"0"0,5-6 0 0 0,15-3 0 0 0,3 0 0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13485 11163 16383 0 0,'0'4'0'0'0,"0"5"0"0"0,0 6 0 0 0,0 8 0 0 0,0 4 0 0 0,4 1 0 0 0,5-3 0 0 0,-2-7 0 0 0,-8-9 0 0 0,-6-12 0 0 0,-3-16 0 0 0,1-10 0 0 0,1-4 0 0 0,3 4 0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16958 5867 16383 0 0,'0'4'0'0'0,"0"22"0"0"0,0 26 0 0 0,0 22 0 0 0,0 21 0 0 0,-4 12 0 0 0,-6 7 0 0 0,-9 1 0 0 0,-5-7 0 0 0,-7-9 0 0 0,-2-18 0 0 0,5-27 0 0 0,6-30 0 0 0,8-32 0 0 0,6-23 0 0 0,4-22 0 0 0,3-14 0 0 0,2-8 0 0 0,0-7 0 0 0,0-7 0 0 0,1-8 0 0 0,-2-3 0 0 0,9-6 0 0 0,11-1 0 0 0,5 6 0 0 0,7-1 0 0 0,6 2 0 0 0,9 0 0 0 0,5 6 0 0 0,1 2 0 0 0,4 5 0 0 0,5 5 0 0 0,-5 12 0 0 0,1 11 0 0 0,-2 10 0 0 0,-6 14 0 0 0,1 13 0 0 0,-5 10 0 0 0,2 7 0 0 0,-2 5 0 0 0,2 1 0 0 0,10 10 0 0 0,11 15 0 0 0,10 15 0 0 0,4 16 0 0 0,0 20 0 0 0,-10 9 0 0 0,-14-3 0 0 0,-12 5 0 0 0,-10-8 0 0 0,-8-9 0 0 0,-8-14 0 0 0,-13-7 0 0 0,-10-1 0 0 0,-11-4 0 0 0,-5-6 0 0 0,-5-5 0 0 0,-7-5 0 0 0,-1-3 0 0 0,-9-2 0 0 0,-4-1 0 0 0,-9-4 0 0 0,-2-1 0 0 0,-8-5 0 0 0,-2 1 0 0 0,-2 1 0 0 0,3-1 0 0 0,3-4 0 0 0,9-3 0 0 0,8-2 0 0 0,5-3 0 0 0,0-6 0 0 0,2-2 0 0 0,-4-3 0 0 0,1-6 0 0 0,7 1 0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19014 5852 16383 0 0,'0'-4'0'0'0,"0"-5"0"0"0,-4-6 0 0 0,-5-4 0 0 0,-6 2 0 0 0,-8-1 0 0 0,-4-2 0 0 0,-6 3 0 0 0,-5 5 0 0 0,-4 4 0 0 0,-4 3 0 0 0,-5 3 0 0 0,1 1 0 0 0,5 1 0 0 0,7 1 0 0 0,-3 0 0 0 0,-3 0 0 0 0,-5-1 0 0 0,-7 5 0 0 0,-11 9 0 0 0,-5 6 0 0 0,5 4 0 0 0,6 6 0 0 0,9 1 0 0 0,5 5 0 0 0,11-1 0 0 0,12-1 0 0 0,9 1 0 0 0,4-2 0 0 0,3-1 0 0 0,4-3 0 0 0,1 2 0 0 0,3 0 0 0 0,0-2 0 0 0,0-1 0 0 0,1 3 0 0 0,0-1 0 0 0,3 4 0 0 0,6 0 0 0 0,9-3 0 0 0,9 3 0 0 0,5-5 0 0 0,0-8 0 0 0,6-6 0 0 0,2-7 0 0 0,1-4 0 0 0,6-3 0 0 0,-1-2 0 0 0,-5-1 0 0 0,3-3 0 0 0,2-6 0 0 0,5-4 0 0 0,10-5 0 0 0,7-2 0 0 0,-1-6 0 0 0,-3-6 0 0 0,-5-1 0 0 0,-4-3 0 0 0,-8 0 0 0 0,-8 4 0 0 0,-11 3 0 0 0,-6-2 0 0 0,1-3 0 0 0,1 1 0 0 0,0-2 0 0 0,-5 1 0 0 0,-5-5 0 0 0,-5 0 0 0 0,-13 7 0 0 0,-9 17 0 0 0,-8 24 0 0 0,1 23 0 0 0,-2 19 0 0 0,4 21 0 0 0,4 15 0 0 0,5 13 0 0 0,3 2 0 0 0,3 1 0 0 0,6-5 0 0 0,14-7 0 0 0,12-10 0 0 0,9-10 0 0 0,7-13 0 0 0,3-12 0 0 0,1-14 0 0 0,-3-11 0 0 0,-3-10 0 0 0,-3-5 0 0 0,-1-4 0 0 0,0-3 0 0 0,-2 1 0 0 0,-3-1 0 0 0,-4 1 0 0 0,-7 1 0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19525 6377 16383 0 0,'-4'4'0'0'0,"-10"14"0"0"0,-2 11 0 0 0,-3 6 0 0 0,3 4 0 0 0,-1 0 0 0 0,3-11 0 0 0,3-22 0 0 0,4-28 0 0 0,4-24 0 0 0,1-19 0 0 0,2-15 0 0 0,0-6 0 0 0,13-5 0 0 0,12-3 0 0 0,18-6 0 0 0,10 6 0 0 0,8 11 0 0 0,2 7 0 0 0,2 4 0 0 0,-1 7 0 0 0,-4 10 0 0 0,4 6 0 0 0,0 8 0 0 0,0 10 0 0 0,7 11 0 0 0,2 9 0 0 0,-2 6 0 0 0,-6 3 0 0 0,-5 12 0 0 0,-5 11 0 0 0,-8 10 0 0 0,-3 8 0 0 0,-2 18 0 0 0,-7 12 0 0 0,-6 13 0 0 0,-8 2 0 0 0,-8-1 0 0 0,-5-7 0 0 0,-5-5 0 0 0,-10-9 0 0 0,-9-12 0 0 0,-18-10 0 0 0,-18-12 0 0 0,-10-10 0 0 0,-14-9 0 0 0,-6-6 0 0 0,-10-3 0 0 0,-5-2 0 0 0,1 0 0 0 0,-3-4 0 0 0,-5-10 0 0 0,-1-9 0 0 0,5-5 0 0 0,11-2 0 0 0,17 2 0 0 0,17 0 0 0 0,17 7 0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20905 6158 16383 0 0,'4'8'0'0'0,"2"7"0"0"0,-5 5 0 0 0,-7 11 0 0 0,-1 4 0 0 0,-5 5 0 0 0,1-1 0 0 0,-3-2 0 0 0,-2-5 0 0 0,1-14 0 0 0,3-12 0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20968 5669 16383 0 0,'9'12'0'0'0,"10"13"0"0"0,6 9 0 0 0,7 8 0 0 0,-2-4 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22513 8174 16383 0 0,'0'-4'0'0'0,"0"-5"0"0"0,0-10 0 0 0,4-5 0 0 0,5 1 0 0 0,6 5 0 0 0,4 5 0 0 0,2 5 0 0 0,7 4 0 0 0,2 2 0 0 0,0 2 0 0 0,-1 5 0 0 0,-1 6 0 0 0,-6 8 0 0 0,-6 6 0 0 0,-6 3 0 0 0,-5 0 0 0 0,-3 4 0 0 0,-6 4 0 0 0,-6-4 0 0 0,-6-7 0 0 0,-4-4 0 0 0,-3-5 0 0 0,-5-6 0 0 0,-3-4 0 0 0,1-8 0 0 0,1-7 0 0 0,5-6 0 0 0,7-5 0 0 0,7-7 0 0 0,4-3 0 0 0,4 0 0 0 0,6 0 0 0 0,6 2 0 0 0,6 6 0 0 0,4 5 0 0 0,3 11 0 0 0,1 7 0 0 0,1 6 0 0 0,-4 6 0 0 0,-1 10 0 0 0,-4 8 0 0 0,-6 4 0 0 0,-3-1 0 0 0,-7 2 0 0 0,-9-4 0 0 0,-5-9 0 0 0,-10-7 0 0 0,-4-7 0 0 0,-2-9 0 0 0,5-9 0 0 0,6-6 0 0 0,11-9 0 0 0,10-5 0 0 0,10 3 0 0 0,6 10 0 0 0,4 7 0 0 0,3 10 0 0 0,-4 8 0 0 0,-4 7 0 0 0,-10 9 0 0 0,-10 0 0 0 0,-8-8 0 0 0,-3-11 0 0 0,1-11 0 0 0,7-8 0 0 0,9 2 0 0 0,7 6 0 0 0,3 5 0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21489 6233 16383 0 0,'0'4'0'0'0,"0"5"0"0"0,0 10 0 0 0,0 9 0 0 0,4 4 0 0 0,5 5 0 0 0,2 0 0 0 0,6 2 0 0 0,9 3 0 0 0,8-3 0 0 0,3-2 0 0 0,2-9 0 0 0,8-9 0 0 0,3-7 0 0 0,-3-6 0 0 0,-4-4 0 0 0,-7-2 0 0 0,-4-6 0 0 0,-5-5 0 0 0,-2-5 0 0 0,-1-4 0 0 0,3-7 0 0 0,-3-7 0 0 0,-5-5 0 0 0,-7-1 0 0 0,-4-1 0 0 0,-5-2 0 0 0,-1 2 0 0 0,-3 4 0 0 0,-4 1 0 0 0,-5-3 0 0 0,-6 2 0 0 0,-8 3 0 0 0,-8 8 0 0 0,-14 3 0 0 0,-8 7 0 0 0,-12 5 0 0 0,3 5 0 0 0,-1 3 0 0 0,6 2 0 0 0,9 2 0 0 0,1 0 0 0 0,5 0 0 0 0,-3 0 0 0 0,2 0 0 0 0,5-1 0 0 0,5 1 0 0 0,-1-1 0 0 0,3 4 0 0 0,2 5 0 0 0,2 10 0 0 0,2 9 0 0 0,-2 17 0 0 0,2 8 0 0 0,7 3 0 0 0,6 9 0 0 0,5 1 0 0 0,5 2 0 0 0,2-7 0 0 0,5-1 0 0 0,7-8 0 0 0,9-3 0 0 0,5-7 0 0 0,7-2 0 0 0,6 0 0 0 0,4-2 0 0 0,8 0 0 0 0,-1-6 0 0 0,-5-9 0 0 0,3-8 0 0 0,-3-7 0 0 0,-1-4 0 0 0,5-8 0 0 0,-2-2 0 0 0,-9-1 0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22362 6412 16383 0 0,'0'16'0'0'0,"-12"14"0"0"0,-4 5 0 0 0,0 6 0 0 0,0 3 0 0 0,1 3 0 0 0,-3 1 0 0 0,0-3 0 0 0,3-14 0 0 0,5-16 0 0 0,8-22 0 0 0,8-19 0 0 0,11-13 0 0 0,7-3 0 0 0,4-4 0 0 0,1 3 0 0 0,-1 8 0 0 0,-1 7 0 0 0,0 7 0 0 0,2 3 0 0 0,1 6 0 0 0,0 4 0 0 0,-2 3 0 0 0,2 3 0 0 0,1 2 0 0 0,3 0 0 0 0,4 1 0 0 0,-1 0 0 0 0,-2 4 0 0 0,1 9 0 0 0,2 6 0 0 0,-5 0 0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24890 6629 16383 0 0,'-8'12'0'0'0,"-7"25"0"0"0,-5 17 0 0 0,-3 9 0 0 0,-5 5 0 0 0,-3-1 0 0 0,4-15 0 0 0,11-30 0 0 0,12-33 0 0 0,11-37 0 0 0,17-25 0 0 0,11-22 0 0 0,18-14 0 0 0,6-9 0 0 0,10-5 0 0 0,6 7 0 0 0,2 10 0 0 0,-4 15 0 0 0,-2 12 0 0 0,-5 10 0 0 0,-6 9 0 0 0,-9 11 0 0 0,-8 13 0 0 0,-5 9 0 0 0,-4 9 0 0 0,1 8 0 0 0,-3 5 0 0 0,-1 4 0 0 0,-3 2 0 0 0,2 1 0 0 0,5 3 0 0 0,-5 6 0 0 0,-6 9 0 0 0,-8 9 0 0 0,-7 4 0 0 0,-4 4 0 0 0,-4 4 0 0 0,-1 0 0 0 0,-2-8 0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24507 6412 16383 0 0,'4'0'0'0'0,"18"0"0"0"0,25 0 0 0 0,17 0 0 0 0,14 0 0 0 0,5 0 0 0 0,2 0 0 0 0,-2 0 0 0 0,-11 0 0 0 0,-10 0 0 0 0,-7 0 0 0 0,-9 0 0 0 0,-8 0 0 0 0,-2 0 0 0 0,-8 0 0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25641 6529 16383 0 0,'0'8'0'0'0,"0"7"0"0"0,0 5 0 0 0,0 3 0 0 0,0 6 0 0 0,0-3 0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26051 6080 16383 0 0,'0'0'0'0'0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26188 7339 16383 0 0,'4'4'0'0'0,"10"-7"0"0"0,10-10 0 0 0,5-16 0 0 0,2-16 0 0 0,0-15 0 0 0,2-10 0 0 0,1-6 0 0 0,1-5 0 0 0,0-2 0 0 0,-3 5 0 0 0,-2 8 0 0 0,-6 12 0 0 0,-8 3 0 0 0,-2 3 0 0 0,-3 3 0 0 0,0 5 0 0 0,-2 6 0 0 0,-2-3 0 0 0,-2 2 0 0 0,-3 7 0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26970 7440 16383 0 0,'8'-12'0'0'0,"7"-16"0"0"0,13-24 0 0 0,6-12 0 0 0,9-10 0 0 0,2-1 0 0 0,-4 4 0 0 0,-3 2 0 0 0,-2 4 0 0 0,-1 6 0 0 0,-4 0 0 0 0,-2 6 0 0 0,6 1 0 0 0,0 4 0 0 0,-4 2 0 0 0,-5 5 0 0 0,-6 6 0 0 0,-7 4 0 0 0,-5 0 0 0 0,0-3 0 0 0,-2 3 0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27271 6392 16383 0 0,'-4'5'0'0'0,"-6"4"0"0"0,0 10 0 0 0,0 5 0 0 0,3 3 0 0 0,11 0 0 0 0,20 1 0 0 0,19-1 0 0 0,18 3 0 0 0,15 0 0 0 0,11 0 0 0 0,10 2 0 0 0,2 1 0 0 0,-8-7 0 0 0,-12-2 0 0 0,-19-6 0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27670 7057 16383 0 0,'-4'8'0'0'0,"-10"19"0"0"0,-10 22 0 0 0,-5 9 0 0 0,-7 8 0 0 0,-4 5 0 0 0,0 2 0 0 0,3-6 0 0 0,4-12 0 0 0,7-18 0 0 0,12-29 0 0 0,13-23 0 0 0,15-17 0 0 0,8-7 0 0 0,9-6 0 0 0,8-2 0 0 0,1 2 0 0 0,1 4 0 0 0,11 2 0 0 0,4 3 0 0 0,-3 8 0 0 0,-7 8 0 0 0,-6 8 0 0 0,1 6 0 0 0,-2 4 0 0 0,1 2 0 0 0,5 6 0 0 0,0 5 0 0 0,-1 5 0 0 0,-6 8 0 0 0,-3 8 0 0 0,-3 3 0 0 0,-6-5 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21193 9725 16383 0 0,'0'-12'0'0'0,"0"-8"0"0"0,8-9 0 0 0,7-4 0 0 0,9-3 0 0 0,8-1 0 0 0,3 6 0 0 0,0 5 0 0 0,-2 6 0 0 0,-3 7 0 0 0,-2 6 0 0 0,-2 3 0 0 0,-2 8 0 0 0,-4 6 0 0 0,2 10 0 0 0,2 5 0 0 0,-4 11 0 0 0,0 4 0 0 0,-5-2 0 0 0,0 1 0 0 0,-2-1 0 0 0,-5-4 0 0 0,-2-3 0 0 0,-11-4 0 0 0,-9-5 0 0 0,-6-7 0 0 0,-11-6 0 0 0,-5-5 0 0 0,-1-2 0 0 0,3-2 0 0 0,-2-1 0 0 0,2-5 0 0 0,6-5 0 0 0,8-4 0 0 0,8-5 0 0 0,5-2 0 0 0,5-6 0 0 0,1-2 0 0 0,7 0 0 0 0,5 9 0 0 0,1 13 0 0 0,2 11 0 0 0,0 13 0 0 0,-4 8 0 0 0,-3 9 0 0 0,-2 6 0 0 0,-3 0 0 0 0,-5 3 0 0 0,-7-7 0 0 0,-5-9 0 0 0,-4-8 0 0 0,-4-9 0 0 0,-5-4 0 0 0,-2-4 0 0 0,0-2 0 0 0,-3-5 0 0 0,3-9 0 0 0,8-7 0 0 0,8-11 0 0 0,5-5 0 0 0,5 1 0 0 0,7 2 0 0 0,7 8 0 0 0,6 7 0 0 0,4 8 0 0 0,3 10 0 0 0,-3 9 0 0 0,0 8 0 0 0,-4 5 0 0 0,-4 3 0 0 0,-9 2 0 0 0,-9-3 0 0 0,-7-6 0 0 0,-5-5 0 0 0,-5-9 0 0 0,3-8 0 0 0,4-8 0 0 0,5-6 0 0 0,4-2 0 0 0,8-3 0 0 0,7 4 0 0 0,7 4 0 0 0,5 7 0 0 0,6 3 0 0 0,4 4 0 0 0,1 7 0 0 0,-2 6 0 0 0,-1 5 0 0 0,-5 5 0 0 0,-7 11 0 0 0,-2 8 0 0 0,1 2 0 0 0,-2 2 0 0 0,-8 1 0 0 0,-8-6 0 0 0,-16-10 0 0 0,-13-13 0 0 0,-10-14 0 0 0,0-11 0 0 0,1-12 0 0 0,9-6 0 0 0,9-3 0 0 0,9 1 0 0 0,7-4 0 0 0,4 1 0 0 0,7 1 0 0 0,7 2 0 0 0,9 11 0 0 0,6 12 0 0 0,3 12 0 0 0,-1 8 0 0 0,-4 11 0 0 0,-6 5 0 0 0,-7 2 0 0 0,-8-1 0 0 0,-10-5 0 0 0,-7-10 0 0 0,-2-13 0 0 0,3-11 0 0 0,3-7 0 0 0,3-9 0 0 0,3-5 0 0 0,6-1 0 0 0,7 5 0 0 0,6 6 0 0 0,4 11 0 0 0,12 12 0 0 0,4 0 0 0 0,0-8 0 0 0,-5-11 0 0 0,-9-8 0 0 0,-7-2 0 0 0,-6 1 0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28194 7692 16383 0 0,'8'8'0'0'0,"7"7"0"0"0,9 5 0 0 0,8 7 0 0 0,8 3 0 0 0,0-4 0 0 0,6-6 0 0 0,3-2 0 0 0,-3-4 0 0 0,0-5 0 0 0,3-4 0 0 0,6-3 0 0 0,2-1 0 0 0,3-1 0 0 0,-5-1 0 0 0,-7 0 0 0 0,-3 0 0 0 0,-3-7 0 0 0,-3-8 0 0 0,-4-4 0 0 0,-9-7 0 0 0,-8-3 0 0 0,-7-1 0 0 0,-6 2 0 0 0,-8-3 0 0 0,-7-5 0 0 0,-6 5 0 0 0,-4 4 0 0 0,-4 6 0 0 0,-9-1 0 0 0,-3-1 0 0 0,1 0 0 0 0,-3 4 0 0 0,2 5 0 0 0,-2 5 0 0 0,3 1 0 0 0,2 1 0 0 0,3 2 0 0 0,-2 3 0 0 0,-7 1 0 0 0,-1 1 0 0 0,2 1 0 0 0,-5 0 0 0 0,1 1 0 0 0,4-1 0 0 0,-5 5 0 0 0,2 4 0 0 0,4 6 0 0 0,-1 8 0 0 0,-1 8 0 0 0,1 3 0 0 0,4 8 0 0 0,-1 5 0 0 0,5-1 0 0 0,5 3 0 0 0,5-2 0 0 0,7-6 0 0 0,6 3 0 0 0,3-2 0 0 0,11 4 0 0 0,17 7 0 0 0,16-3 0 0 0,21 4 0 0 0,30 0 0 0 0,22 3 0 0 0,18-4 0 0 0,22 1 0 0 0,14-4 0 0 0,11-11 0 0 0,-4-8 0 0 0,-16-9 0 0 0,-26-9 0 0 0,-32-2 0 0 0,-33-3 0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17254 7901 16383 0 0,'8'-4'0'0'0,"7"-1"0"0"0,5-1 0 0 0,7 2 0 0 0,3 1 0 0 0,0 2 0 0 0,0 0 0 0 0,2 0 0 0 0,1 1 0 0 0,-3 0 0 0 0,-1 1 0 0 0,2-1 0 0 0,0 0 0 0 0,-1 0 0 0 0,-2 0 0 0 0,3 0 0 0 0,0-4 0 0 0,-6-5 0 0 0,-6-6 0 0 0,-7-4 0 0 0,-5-7 0 0 0,-4-3 0 0 0,-3 0 0 0 0,-1 0 0 0 0,0-3 0 0 0,-4-4 0 0 0,-6 0 0 0 0,-13 2 0 0 0,-10-2 0 0 0,-4 2 0 0 0,1 7 0 0 0,3 7 0 0 0,2 12 0 0 0,-1 10 0 0 0,1 6 0 0 0,2 6 0 0 0,2 3 0 0 0,6 4 0 0 0,2 6 0 0 0,1 7 0 0 0,3 1 0 0 0,-3 4 0 0 0,1-2 0 0 0,4 2 0 0 0,4-3 0 0 0,4-2 0 0 0,3-3 0 0 0,6 4 0 0 0,3 2 0 0 0,-1-2 0 0 0,5 1 0 0 0,3-2 0 0 0,8 2 0 0 0,4-1 0 0 0,7 2 0 0 0,5-2 0 0 0,1-7 0 0 0,6-3 0 0 0,0-3 0 0 0,-4-5 0 0 0,0 3 0 0 0,-4 2 0 0 0,-3-2 0 0 0,-3-5 0 0 0,-3-6 0 0 0,2-3 0 0 0,1-3 0 0 0,-2-2 0 0 0,0-2 0 0 0,2 0 0 0 0,0 1 0 0 0,-4-1 0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18121 7884 16383 0 0,'-5'-4'0'0'0,"-8"7"0"0"0,1-2 0 0 0,7-4 0 0 0,8-6 0 0 0,8-10 0 0 0,6-6 0 0 0,9-2 0 0 0,3-5 0 0 0,1-1 0 0 0,0 1 0 0 0,-2 6 0 0 0,3 7 0 0 0,5 7 0 0 0,3 6 0 0 0,4 4 0 0 0,3 1 0 0 0,-3 6 0 0 0,-4 6 0 0 0,-5 5 0 0 0,-5 0 0 0 0,-2 1 0 0 0,-6 2 0 0 0,-7 2 0 0 0,-5 1 0 0 0,-5 1 0 0 0,-3 5 0 0 0,-1 2 0 0 0,-1-1 0 0 0,-1-5 0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18779 8246 16383 0 0,'4'4'0'0'0,"10"1"0"0"0,6 0 0 0 0,8-9 0 0 0,3-12 0 0 0,5-19 0 0 0,0-8 0 0 0,-2-9 0 0 0,-7-4 0 0 0,-4-4 0 0 0,3-5 0 0 0,-4 6 0 0 0,-5 3 0 0 0,-2 4 0 0 0,1 3 0 0 0,2 1 0 0 0,-3 1 0 0 0,1 0 0 0 0,2 4 0 0 0,1 6 0 0 0,-2 4 0 0 0,-4 0 0 0 0,0 2 0 0 0,-3-2 0 0 0,-2 0 0 0 0,-3 6 0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18938 7311 16383 0 0,'-4'4'0'0'0,"-1"6"0"0"0,-1 4 0 0 0,6 5 0 0 0,7 3 0 0 0,10 2 0 0 0,10 4 0 0 0,5-2 0 0 0,1-1 0 0 0,-1-1 0 0 0,2-5 0 0 0,-1-5 0 0 0,-2-5 0 0 0,-1-1 0 0 0,1-1 0 0 0,0-1 0 0 0,-1 1 0 0 0,-6 1 0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19261 7990 16383 0 0,'0'4'0'0'0,"4"14"0"0"0,5 7 0 0 0,6 4 0 0 0,8 2 0 0 0,4-6 0 0 0,6 2 0 0 0,1-4 0 0 0,-1-2 0 0 0,-2-4 0 0 0,-3-5 0 0 0,3-5 0 0 0,0-4 0 0 0,3-5 0 0 0,-1-8 0 0 0,-1-5 0 0 0,-3-5 0 0 0,-2-3 0 0 0,-5-1 0 0 0,-3-1 0 0 0,-4-8 0 0 0,-5-3 0 0 0,-4 0 0 0 0,-7 4 0 0 0,-8 5 0 0 0,-6 9 0 0 0,-4 7 0 0 0,-8 5 0 0 0,-3 4 0 0 0,0 2 0 0 0,0 1 0 0 0,-2 1 0 0 0,-4 3 0 0 0,0 6 0 0 0,6 8 0 0 0,4 10 0 0 0,3 4 0 0 0,0 0 0 0 0,1-2 0 0 0,0-1 0 0 0,0-2 0 0 0,-1 2 0 0 0,-1 0 0 0 0,1-1 0 0 0,3-1 0 0 0,5-1 0 0 0,2-2 0 0 0,2-1 0 0 0,0 5 0 0 0,1 0 0 0 0,2 0 0 0 0,3-2 0 0 0,7 8 0 0 0,6-3 0 0 0,6-6 0 0 0,9-8 0 0 0,13-7 0 0 0,4-5 0 0 0,-1-4 0 0 0,2-2 0 0 0,-3-2 0 0 0,-3 1 0 0 0,-4-5 0 0 0,1 0 0 0 0,-1-4 0 0 0,-1-4 0 0 0,2-4 0 0 0,-5 1 0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19886 8110 16383 0 0,'-9'8'0'0'0,"-1"7"0"0"0,-1 5 0 0 0,3 3 0 0 0,-2 1 0 0 0,1 6 0 0 0,2 1 0 0 0,6-13 0 0 0,7-13 0 0 0,8-16 0 0 0,4-10 0 0 0,8-10 0 0 0,3-3 0 0 0,1 0 0 0 0,0 1 0 0 0,-2 3 0 0 0,3 2 0 0 0,0 6 0 0 0,3 6 0 0 0,0 11 0 0 0,-7 10 0 0 0,-6 8 0 0 0,-8 5 0 0 0,-6 9 0 0 0,-4 4 0 0 0,-7 4 0 0 0,-2 4 0 0 0,-1 0 0 0 0,-3-2 0 0 0,1-5 0 0 0,1 2 0 0 0,-2-2 0 0 0,-3-1 0 0 0,0-7 0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20874 8239 16383 0 0,'0'-4'0'0'0,"-4"-5"0"0"0,-6-2 0 0 0,-4 2 0 0 0,-5 2 0 0 0,-3 2 0 0 0,-5 2 0 0 0,-7 2 0 0 0,-2 0 0 0 0,-2 2 0 0 0,0-1 0 0 0,4 4 0 0 0,-1 10 0 0 0,-3 11 0 0 0,1 4 0 0 0,3 7 0 0 0,3 4 0 0 0,7 4 0 0 0,3 2 0 0 0,2-2 0 0 0,3 0 0 0 0,5-5 0 0 0,4-4 0 0 0,4-4 0 0 0,1 1 0 0 0,2-1 0 0 0,1-2 0 0 0,4-1 0 0 0,5-6 0 0 0,9-7 0 0 0,6-5 0 0 0,2-5 0 0 0,1-3 0 0 0,8-2 0 0 0,2-1 0 0 0,2-5 0 0 0,3-8 0 0 0,-2-7 0 0 0,-4-4 0 0 0,-4-5 0 0 0,0-7 0 0 0,-1-4 0 0 0,-2 1 0 0 0,-6 2 0 0 0,-8 4 0 0 0,-5 0 0 0 0,-6 2 0 0 0,-3 1 0 0 0,-6 3 0 0 0,-2 6 0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20933 8426 16383 0 0,'-4'8'0'0'0,"-2"7"0"0"0,1 8 0 0 0,1 2 0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21125 8035 16383 0 0,'0'0'0'0'0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21524 9422 16383 0 0,'0'5'0'0'0,"0"4"0"0"0,0 10 0 0 0,0 5 0 0 0,4 3 0 0 0,6-4 0 0 0,4-1 0 0 0,5 0 0 0 0,3-8 0 0 0,-3-11 0 0 0,-4-10 0 0 0,-4-7 0 0 0,-5-6 0 0 0,-7-3 0 0 0,-8 2 0 0 0,-6 4 0 0 0,-4 6 0 0 0,-16 8 0 0 0,-10 13 0 0 0,-5 13 0 0 0,-2 7 0 0 0,-5 10 0 0 0,-1 7 0 0 0,6-1 0 0 0,11-5 0 0 0,9-4 0 0 0,10-9 0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20994 8426 16383 0 0,'0'4'0'0'0,"0"5"0"0"0,0 6 0 0 0,0 8 0 0 0,0 4 0 0 0,-4 6 0 0 0,-6 9 0 0 0,-4 2 0 0 0,-5 1 0 0 0,1-3 0 0 0,4-4 0 0 0,0-5 0 0 0,-1-3 0 0 0,1 0 0 0 0,3 0 0 0 0,4-5 0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21452 8578 16383 0 0,'0'8'0'0'0,"0"11"0"0"0,-8 15 0 0 0,-7 4 0 0 0,-1 2 0 0 0,-1-4 0 0 0,2-2 0 0 0,7-17 0 0 0,9-14 0 0 0,9-12 0 0 0,3-8 0 0 0,2-6 0 0 0,0-3 0 0 0,1-5 0 0 0,-3-1 0 0 0,1 0 0 0 0,3 2 0 0 0,1 2 0 0 0,3 2 0 0 0,1 1 0 0 0,1 0 0 0 0,1 2 0 0 0,0-1 0 0 0,1 0 0 0 0,3 5 0 0 0,2 5 0 0 0,-1 5 0 0 0,-1 4 0 0 0,-1 7 0 0 0,-1 3 0 0 0,3 5 0 0 0,5 8 0 0 0,8 6 0 0 0,10 3 0 0 0,4 0 0 0 0,-3 1 0 0 0,-8-2 0 0 0,-10 0 0 0 0,-11-5 0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18179 10745 16383 0 0,'0'4'0'0'0,"0"6"0"0"0,4 8 0 0 0,5 3 0 0 0,10-4 0 0 0,9-4 0 0 0,4-4 0 0 0,1-4 0 0 0,7-3 0 0 0,9-1 0 0 0,8-2 0 0 0,-2 1 0 0 0,3-1 0 0 0,-5 0 0 0 0,-8 0 0 0 0,-6-3 0 0 0,-7-6 0 0 0,-1-9 0 0 0,0-9 0 0 0,-7-8 0 0 0,-7-2 0 0 0,-6-3 0 0 0,-5-3 0 0 0,-4 3 0 0 0,-2-4 0 0 0,-5-3 0 0 0,-6 3 0 0 0,-9 9 0 0 0,-13 11 0 0 0,-18 9 0 0 0,-8 8 0 0 0,-6 5 0 0 0,0 3 0 0 0,3 1 0 0 0,-1 13 0 0 0,3 9 0 0 0,3 3 0 0 0,-5 11 0 0 0,5 2 0 0 0,6 3 0 0 0,10 2 0 0 0,2 2 0 0 0,5 2 0 0 0,3-4 0 0 0,7-1 0 0 0,8 0 0 0 0,7 1 0 0 0,4 1 0 0 0,4-3 0 0 0,1 0 0 0 0,14 4 0 0 0,16 7 0 0 0,15 7 0 0 0,12 1 0 0 0,17 2 0 0 0,16-5 0 0 0,18-4 0 0 0,5-4 0 0 0,1-10 0 0 0,-11-8 0 0 0,-11-9 0 0 0,-17-4 0 0 0,-17-6 0 0 0,-19-5 0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19373 10864 16383 0 0,'-5'9'0'0'0,"0"9"0"0"0,-4 20 0 0 0,-9 10 0 0 0,-5 10 0 0 0,-7 11 0 0 0,-2 6 0 0 0,0-6 0 0 0,1-6 0 0 0,3-10 0 0 0,5-22 0 0 0,7-32 0 0 0,14-37 0 0 0,12-32 0 0 0,8-21 0 0 0,13-10 0 0 0,9-1 0 0 0,11 1 0 0 0,4 13 0 0 0,9 10 0 0 0,6 18 0 0 0,-5 15 0 0 0,-9 16 0 0 0,-10 11 0 0 0,-9 15 0 0 0,-3 14 0 0 0,-3 15 0 0 0,-2 10 0 0 0,5 4 0 0 0,-2 2 0 0 0,-4-1 0 0 0,-1-4 0 0 0,-6-4 0 0 0,-6 1 0 0 0,-6-6 0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19796 11720 16383 0 0,'4'4'0'0'0,"9"-7"0"0"0,11-23 0 0 0,10-23 0 0 0,2-24 0 0 0,0-20 0 0 0,6-10 0 0 0,3-4 0 0 0,7-4 0 0 0,3 0 0 0 0,-5 3 0 0 0,-2 4 0 0 0,-5 11 0 0 0,-6 10 0 0 0,-5 10 0 0 0,-9 14 0 0 0,-7 16 0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20565 11286 16383 0 0,'-4'8'0'0'0,"3"7"0"0"0,13 4 0 0 0,14 0 0 0 0,26-4 0 0 0,12-4 0 0 0,4-4 0 0 0,-6-3 0 0 0,-5-3 0 0 0,-9-1 0 0 0,-7-1 0 0 0,-8-8 0 0 0,-9-6 0 0 0,-8-6 0 0 0,-8-6 0 0 0,-4-8 0 0 0,-4-1 0 0 0,-1-3 0 0 0,-1 1 0 0 0,1 4 0 0 0,-5 2 0 0 0,-4 7 0 0 0,-6 9 0 0 0,-3 6 0 0 0,-7 4 0 0 0,-3 5 0 0 0,0 1 0 0 0,0 1 0 0 0,-3 1 0 0 0,0-1 0 0 0,1 0 0 0 0,-2 4 0 0 0,1 9 0 0 0,1 6 0 0 0,2 4 0 0 0,2 6 0 0 0,2 2 0 0 0,-4 8 0 0 0,4 5 0 0 0,1-1 0 0 0,2 4 0 0 0,3-2 0 0 0,2-5 0 0 0,0 8 0 0 0,-2-2 0 0 0,2 0 0 0 0,5-4 0 0 0,4-5 0 0 0,3-5 0 0 0,3 0 0 0 0,1-2 0 0 0,1-2 0 0 0,5-1 0 0 0,6-2 0 0 0,8-6 0 0 0,10-5 0 0 0,3-6 0 0 0,10-4 0 0 0,4-4 0 0 0,-4-1 0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21358 11551 16383 0 0,'-4'4'0'0'0,"-6"6"0"0"0,-4 4 0 0 0,-1 5 0 0 0,-2 7 0 0 0,-1 3 0 0 0,6 1 0 0 0,5-13 0 0 0,12-18 0 0 0,13-20 0 0 0,11-15 0 0 0,14-18 0 0 0,3-4 0 0 0,6-7 0 0 0,2-2 0 0 0,1 2 0 0 0,-2 5 0 0 0,-5 8 0 0 0,-7 14 0 0 0,-7 12 0 0 0,-4 11 0 0 0,-8 8 0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21910 11241 16383 0 0,'0'8'0'0'0,"0"7"0"0"0,0 5 0 0 0,0 7 0 0 0,0 3 0 0 0,0 4 0 0 0,0 6 0 0 0,0-2 0 0 0,0-2 0 0 0,0-3 0 0 0,-4 5 0 0 0,-2-1 0 0 0,1-5 0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21362 11504 16383 0 0,'-4'-4'0'0'0,"-1"-9"0"0"0,0-7 0 0 0,5-4 0 0 0,6-2 0 0 0,7-1 0 0 0,5 5 0 0 0,7-3 0 0 0,4 4 0 0 0,5 1 0 0 0,1 3 0 0 0,2 2 0 0 0,-1 2 0 0 0,-2 4 0 0 0,5 3 0 0 0,0 3 0 0 0,-3 2 0 0 0,-3 1 0 0 0,-3 1 0 0 0,-3-1 0 0 0,-2 1 0 0 0,0 0 0 0 0,-2 3 0 0 0,0 6 0 0 0,-3 5 0 0 0,-2 3 0 0 0,0 4 0 0 0,-3 2 0 0 0,-3 0 0 0 0,-5 1 0 0 0,-3 0 0 0 0,-2 4 0 0 0,-2 1 0 0 0,0-1 0 0 0,-1 0 0 0 0,0 2 0 0 0,1 0 0 0 0,-1-1 0 0 0,1-2 0 0 0,0 3 0 0 0,-1 0 0 0 0,1-9 0 0 0,5-25 0 0 0,4-16 0 0 0,6-13 0 0 0,4-8 0 0 0,6-7 0 0 0,4 1 0 0 0,9 1 0 0 0,2 3 0 0 0,-2 9 0 0 0,1 10 0 0 0,-2 10 0 0 0,-3 6 0 0 0,-4 4 0 0 0,1 3 0 0 0,0 2 0 0 0,-1 0 0 0 0,-2 4 0 0 0,-6 5 0 0 0,-7 4 0 0 0,-5 9 0 0 0,-1 3 0 0 0,-1 2 0 0 0,-3 0 0 0 0,-2 3 0 0 0,-1 0 0 0 0,-2-1 0 0 0,0-2 0 0 0,-4 2 0 0 0,-2 0 0 0 0,0-1 0 0 0,-2 2 0 0 0,-5 0 0 0 0,1-1 0 0 0,1-2 0 0 0,4-3 0 0 0,2 4 0 0 0,2 0 0 0 0,-2-1 0 0 0,0-5 0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22867 11661 16383 0 0,'-13'-4'0'0'0,"13"11"0"0"0,15 8 0 0 0,16 6 0 0 0,11 3 0 0 0,3 2 0 0 0,2 0 0 0 0,1-4 0 0 0,4-6 0 0 0,-2-5 0 0 0,-2-10 0 0 0,-9-7 0 0 0,-11-9 0 0 0,-10-8 0 0 0,-9-5 0 0 0,-5-2 0 0 0,-8 0 0 0 0,-7 6 0 0 0,-5 2 0 0 0,-5 5 0 0 0,-3 6 0 0 0,-5 4 0 0 0,-1 3 0 0 0,-1 3 0 0 0,2 2 0 0 0,-3 0 0 0 0,0 0 0 0 0,2 4 0 0 0,-3 9 0 0 0,-3 11 0 0 0,0 4 0 0 0,6 2 0 0 0,4 0 0 0 0,3 3 0 0 0,5 3 0 0 0,5 0 0 0 0,-2 1 0 0 0,0 3 0 0 0,-1-2 0 0 0,3-3 0 0 0,3-4 0 0 0,3 1 0 0 0,7 3 0 0 0,8-1 0 0 0,2 2 0 0 0,4-1 0 0 0,11-3 0 0 0,10 1 0 0 0,7-5 0 0 0,9 1 0 0 0,3-1 0 0 0,1-2 0 0 0,-5-4 0 0 0,-2-7 0 0 0,-2-6 0 0 0,-5-5 0 0 0,0-3 0 0 0,-4-2 0 0 0,0-1 0 0 0,2 0 0 0 0,-2 0 0 0 0,-2 0 0 0 0,-9 0 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20343 7995 16383 0 0,'4'4'0'0'0,"1"6"0"0"0,0 4 0 0 0,-1 5 0 0 0,3 7 0 0 0,1 7 0 0 0,-2 2 0 0 0,7 3 0 0 0,0 4 0 0 0,-1-2 0 0 0,1-3 0 0 0,-1 0 0 0 0,1 1 0 0 0,-2 8 0 0 0,1 3 0 0 0,0-3 0 0 0,-4 0 0 0 0,-2-4 0 0 0,5-2 0 0 0,2 1 0 0 0,2 2 0 0 0,-2-3 0 0 0,-2 0 0 0 0,-4-2 0 0 0,-2-4 0 0 0,1 0 0 0 0,0-1 0 0 0,-1-3 0 0 0,-1 3 0 0 0,-2 3 0 0 0,-1-1 0 0 0,0-1 0 0 0,-1-3 0 0 0,4 1 0 0 0,1 0 0 0 0,0-2 0 0 0,-1-2 0 0 0,3 6 0 0 0,4 2 0 0 0,0-1 0 0 0,-1 1 0 0 0,-3-1 0 0 0,-2-2 0 0 0,-3-8 0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23956 11769 16383 0 0,'-8'8'0'0'0,"-11"11"0"0"0,-2 10 0 0 0,2 5 0 0 0,5 8 0 0 0,1 1 0 0 0,2-2 0 0 0,3 3 0 0 0,3 3 0 0 0,2 2 0 0 0,2-4 0 0 0,1-6 0 0 0,0-4 0 0 0,5-1 0 0 0,5-2 0 0 0,5-3 0 0 0,13-5 0 0 0,4-8 0 0 0,2-6 0 0 0,3-5 0 0 0,0-3 0 0 0,-4-2 0 0 0,-2-1 0 0 0,5-4 0 0 0,1-6 0 0 0,3-5 0 0 0,-3 1 0 0 0,-2-2 0 0 0,-4-2 0 0 0,-3-1 0 0 0,-2-2 0 0 0,-5-1 0 0 0,-7 7 0 0 0,-5 11 0 0 0,-5 10 0 0 0,-2 8 0 0 0,-2 11 0 0 0,-5 4 0 0 0,-6 6 0 0 0,-13 10 0 0 0,-10 5 0 0 0,-5-6 0 0 0,2-6 0 0 0,2-9 0 0 0,0-1 0 0 0,0-6 0 0 0,4-6 0 0 0,2-1 0 0 0,-6-4 0 0 0,-1-3 0 0 0,1-3 0 0 0,-1-1 0 0 0,-3-7 0 0 0,1-6 0 0 0,4-5 0 0 0,-2-8 0 0 0,6-5 0 0 0,8 3 0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24688 12213 16383 0 0,'4'0'0'0'0,"10"0"0"0"0,14 0 0 0 0,7 4 0 0 0,1 1 0 0 0,-1 5 0 0 0,5-1 0 0 0,1-1 0 0 0,4-2 0 0 0,0-2 0 0 0,0-2 0 0 0,8-1 0 0 0,0 0 0 0 0,2-2 0 0 0,1 1 0 0 0,2 0 0 0 0,-4-1 0 0 0,-7 1 0 0 0,-4 0 0 0 0,-5-4 0 0 0,-4-10 0 0 0,-5-10 0 0 0,-7-5 0 0 0,-7-2 0 0 0,-6 0 0 0 0,-5 2 0 0 0,-3-3 0 0 0,-2 0 0 0 0,-4 2 0 0 0,-6 1 0 0 0,-5 7 0 0 0,-3 5 0 0 0,-8 8 0 0 0,-2 3 0 0 0,-1 4 0 0 0,-3 2 0 0 0,-1 1 0 0 0,3 1 0 0 0,1-1 0 0 0,2 0 0 0 0,-2 0 0 0 0,-4-1 0 0 0,0 0 0 0 0,-3 0 0 0 0,1 0 0 0 0,2 0 0 0 0,4 0 0 0 0,-2 0 0 0 0,0 0 0 0 0,2 0 0 0 0,2 4 0 0 0,2 6 0 0 0,1 4 0 0 0,0 5 0 0 0,-3 3 0 0 0,-5 5 0 0 0,-1 3 0 0 0,1 0 0 0 0,3 0 0 0 0,5-3 0 0 0,4 0 0 0 0,5-2 0 0 0,5 0 0 0 0,5 3 0 0 0,3 5 0 0 0,3 1 0 0 0,0 3 0 0 0,1 3 0 0 0,12 7 0 0 0,12 4 0 0 0,15-3 0 0 0,7-5 0 0 0,13-2 0 0 0,12-5 0 0 0,11-7 0 0 0,2-9 0 0 0,0-4 0 0 0,-7-5 0 0 0,-4-4 0 0 0,-7-3 0 0 0,-10-2 0 0 0,-8-2 0 0 0,-3-9 0 0 0,-10-3 0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26013 12045 16383 0 0,'4'4'0'0'0,"-3"5"0"0"0,-5 10 0 0 0,-2 9 0 0 0,-5 4 0 0 0,-8 9 0 0 0,-4 6 0 0 0,0-2 0 0 0,2 1 0 0 0,-10 11 0 0 0,-2 6 0 0 0,4-17 0 0 0,11-33 0 0 0,13-21 0 0 0,15-27 0 0 0,14-15 0 0 0,15-12 0 0 0,10-2 0 0 0,7-4 0 0 0,0 10 0 0 0,-3 12 0 0 0,3 12 0 0 0,-1 13 0 0 0,-5 10 0 0 0,-3 6 0 0 0,-6 5 0 0 0,7 2 0 0 0,-1 0 0 0 0,4 5 0 0 0,-3 4 0 0 0,-1 5 0 0 0,-5 4 0 0 0,7 11 0 0 0,-1 3 0 0 0,-9-3 0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7744 13314 16383 0 0,'0'9'0'0'0,"0"10"0"0"0,0 10 0 0 0,0 16 0 0 0,-4 10 0 0 0,-2 6 0 0 0,-7 2 0 0 0,-2-2 0 0 0,-6-3 0 0 0,0-8 0 0 0,-1-4 0 0 0,1-1 0 0 0,2-17 0 0 0,6-17 0 0 0,4-23 0 0 0,12-26 0 0 0,14-17 0 0 0,3-13 0 0 0,12-7 0 0 0,7-2 0 0 0,10-1 0 0 0,1 1 0 0 0,-5 5 0 0 0,-1 3 0 0 0,-1 5 0 0 0,-2 5 0 0 0,-6 9 0 0 0,5 0 0 0 0,-1 6 0 0 0,1 4 0 0 0,2 7 0 0 0,-3 8 0 0 0,2 8 0 0 0,-4 8 0 0 0,1 5 0 0 0,-2 7 0 0 0,-3 15 0 0 0,-4 9 0 0 0,-6 12 0 0 0,-3 11 0 0 0,-5 6 0 0 0,-5 1 0 0 0,-4 3 0 0 0,-3 0 0 0 0,-3 1 0 0 0,-4 0 0 0 0,-3-4 0 0 0,-3-3 0 0 0,-4-6 0 0 0,-5-8 0 0 0,2-23 0 0 0,16-26 0 0 0,12-16 0 0 0,12-15 0 0 0,11-6 0 0 0,3 6 0 0 0,8 0 0 0 0,4 5 0 0 0,-2 6 0 0 0,-1 10 0 0 0,-5 7 0 0 0,-4 6 0 0 0,-5 8 0 0 0,-8 12 0 0 0,-8 11 0 0 0,-6 14 0 0 0,-6 9 0 0 0,-3 0 0 0 0,-1-5 0 0 0,-2-4 0 0 0,-7-2 0 0 0,-4-3 0 0 0,2-2 0 0 0,2-8 0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8975 13522 16383 0 0,'4'0'0'0'0,"13"0"0"0"0,13 0 0 0 0,8 0 0 0 0,11 0 0 0 0,5 0 0 0 0,1 0 0 0 0,-1 0 0 0 0,4 0 0 0 0,-1-8 0 0 0,-6-3 0 0 0,1-3 0 0 0,-5-4 0 0 0,-10-6 0 0 0,-11-4 0 0 0,-11-1 0 0 0,-7 0 0 0 0,-9 2 0 0 0,-9 0 0 0 0,-6 2 0 0 0,-9 4 0 0 0,-5 7 0 0 0,0 4 0 0 0,0 5 0 0 0,-7 8 0 0 0,0 2 0 0 0,0 1 0 0 0,0 3 0 0 0,1 1 0 0 0,0 2 0 0 0,-4-1 0 0 0,-1 6 0 0 0,0 4 0 0 0,5 3 0 0 0,3-4 0 0 0,4 0 0 0 0,-2 5 0 0 0,5 1 0 0 0,3 1 0 0 0,5 4 0 0 0,5 1 0 0 0,6-2 0 0 0,3-1 0 0 0,3 3 0 0 0,1-1 0 0 0,1-1 0 0 0,0-2 0 0 0,0 3 0 0 0,4 0 0 0 0,9 3 0 0 0,6-5 0 0 0,5-6 0 0 0,13-4 0 0 0,4-5 0 0 0,8-5 0 0 0,-1-4 0 0 0,-4-2 0 0 0,-2-3 0 0 0,-1 0 0 0 0,-2-5 0 0 0,7-10 0 0 0,-4-6 0 0 0,-9 1 0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9727 12799 16383 0 0,'0'-4'0'0'0,"0"-5"0"0"0,5-6 0 0 0,8-4 0 0 0,11-6 0 0 0,5-4 0 0 0,3-1 0 0 0,-2 1 0 0 0,-5 5 0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10158 14118 16383 0 0,'4'0'0'0'0,"9"-4"0"0"0,11-10 0 0 0,6-22 0 0 0,5-22 0 0 0,9-21 0 0 0,1-13 0 0 0,-7 0 0 0 0,-5 0 0 0 0,-10 8 0 0 0,-7 5 0 0 0,0 9 0 0 0,3 3 0 0 0,2 6 0 0 0,-3 12 0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11058 13587 16383 0 0,'-4'0'0'0'0,"-10"4"0"0"0,-6 5 0 0 0,-8 2 0 0 0,-3 2 0 0 0,-1 0 0 0 0,2 1 0 0 0,-3-2 0 0 0,0 2 0 0 0,-2 6 0 0 0,1 3 0 0 0,2-1 0 0 0,2-1 0 0 0,3 0 0 0 0,5 1 0 0 0,7 0 0 0 0,6 1 0 0 0,4 9 0 0 0,3 2 0 0 0,2 1 0 0 0,1-3 0 0 0,5 6 0 0 0,4 0 0 0 0,6-5 0 0 0,3-10 0 0 0,3-8 0 0 0,2-6 0 0 0,1-5 0 0 0,0-4 0 0 0,4-1 0 0 0,1 0 0 0 0,-1-1 0 0 0,0 1 0 0 0,2 0 0 0 0,0 0 0 0 0,-1-4 0 0 0,-1-4 0 0 0,-2-6 0 0 0,2-4 0 0 0,-3-2 0 0 0,-2-7 0 0 0,-1-6 0 0 0,-5-1 0 0 0,-5 1 0 0 0,-1 2 0 0 0,-2 2 0 0 0,-3-1 0 0 0,-3 0 0 0 0,-2 2 0 0 0,-1 1 0 0 0,-1-3 0 0 0,-1 1 0 0 0,-3 8 0 0 0,-2 13 0 0 0,-8 24 0 0 0,-1 13 0 0 0,2 11 0 0 0,2 2 0 0 0,4-2 0 0 0,3-3 0 0 0,6 0 0 0 0,7-2 0 0 0,6-2 0 0 0,4-7 0 0 0,4-4 0 0 0,1-5 0 0 0,1-6 0 0 0,4-4 0 0 0,2-3 0 0 0,-1-2 0 0 0,-1-2 0 0 0,2 0 0 0 0,0 4 0 0 0,-5 2 0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11571 13753 16383 0 0,'0'5'0'0'0,"0"12"0"0"0,0 9 0 0 0,-4 7 0 0 0,-5 2 0 0 0,-6 4 0 0 0,9-10 0 0 0,8-12 0 0 0,13-19 0 0 0,12-16 0 0 0,5-10 0 0 0,1-4 0 0 0,8-8 0 0 0,4-2 0 0 0,3 6 0 0 0,2 10 0 0 0,4 8 0 0 0,1 9 0 0 0,8 4 0 0 0,5 4 0 0 0,-1 2 0 0 0,4 5 0 0 0,3 9 0 0 0,1 7 0 0 0,3 11 0 0 0,-3 9 0 0 0,-10 4 0 0 0,-16 0 0 0 0,-17-5 0 0 0,-13-1 0 0 0,-10-3 0 0 0,-7-4 0 0 0,-4-3 0 0 0,-1 1 0 0 0,-4-1 0 0 0,-5-1 0 0 0,-5-1 0 0 0,-3-6 0 0 0,-3-7 0 0 0,3-5 0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12970 13640 16383 0 0,'4'-5'0'0'0,"-3"-4"0"0"0,-5-6 0 0 0,-7 1 0 0 0,-8 1 0 0 0,-7 4 0 0 0,-6 4 0 0 0,-5 1 0 0 0,-2 3 0 0 0,3 1 0 0 0,3 0 0 0 0,-1 1 0 0 0,-3 4 0 0 0,1 9 0 0 0,7 6 0 0 0,7 12 0 0 0,9 5 0 0 0,6 0 0 0 0,4-2 0 0 0,2 1 0 0 0,2-2 0 0 0,1-2 0 0 0,4-3 0 0 0,4-2 0 0 0,6-5 0 0 0,3-3 0 0 0,3-1 0 0 0,2-3 0 0 0,1-4 0 0 0,4-8 0 0 0,5-4 0 0 0,1-7 0 0 0,-1-1 0 0 0,-3-4 0 0 0,-2-3 0 0 0,-2-4 0 0 0,-2-1 0 0 0,0-3 0 0 0,-2 0 0 0 0,-3 0 0 0 0,-2-1 0 0 0,-4 1 0 0 0,-4-1 0 0 0,0 5 0 0 0,3 13 0 0 0,2 17 0 0 0,0 18 0 0 0,1 17 0 0 0,-3 9 0 0 0,-3 11 0 0 0,-3-1 0 0 0,-3-3 0 0 0,-2-5 0 0 0,-2-6 0 0 0,0-5 0 0 0,-1-1 0 0 0,1-5 0 0 0,-1 0 0 0 0,1 1 0 0 0,-9 2 0 0 0,-6-2 0 0 0,-5-4 0 0 0,-3-4 0 0 0,-5 1 0 0 0,-3-2 0 0 0,0-5 0 0 0,-2-3 0 0 0,-1-7 0 0 0,3-4 0 0 0,5-6 0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20362 9258 16383 0 0,'4'0'0'0'0,"6"0"0"0"0,4 4 0 0 0,5 5 0 0 0,3 6 0 0 0,1 4 0 0 0,-2 2 0 0 0,-2 3 0 0 0,1 0 0 0 0,-3 1 0 0 0,-1 0 0 0 0,1 0 0 0 0,-2 0 0 0 0,1-1 0 0 0,0 0 0 0 0,3 0 0 0 0,6 0 0 0 0,3 0 0 0 0,0-4 0 0 0,4-10 0 0 0,1-10 0 0 0,-2-14 0 0 0,-1-12 0 0 0,-3-6 0 0 0,-1-10 0 0 0,-1-1 0 0 0,-1 2 0 0 0,-4 0 0 0 0,2-1 0 0 0,2 2 0 0 0,-4 0 0 0 0,0 3 0 0 0,-5 4 0 0 0,0 3 0 0 0,-2-2 0 0 0,-5 1 0 0 0,-2 2 0 0 0,5-3 0 0 0,1 1 0 0 0,-1 5 0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13500 14159 16383 0 0,'4'-4'0'0'0,"5"-1"0"0"0,6 0 0 0 0,3 0 0 0 0,8 2 0 0 0,3 2 0 0 0,1 0 0 0 0,-1 0 0 0 0,3 1 0 0 0,0 0 0 0 0,3 1 0 0 0,3-1 0 0 0,4-8 0 0 0,-2-7 0 0 0,-3-5 0 0 0,-8-7 0 0 0,-9-3 0 0 0,-8 0 0 0 0,-6 0 0 0 0,-8-6 0 0 0,-7 2 0 0 0,-16 4 0 0 0,-18 2 0 0 0,-19 2 0 0 0,-7-3 0 0 0,0 4 0 0 0,8 2 0 0 0,10 5 0 0 0,10 5 0 0 0,4 6 0 0 0,3 3 0 0 0,5 2 0 0 0,2 2 0 0 0,-6 5 0 0 0,-2 2 0 0 0,2-1 0 0 0,1 3 0 0 0,3 4 0 0 0,2 4 0 0 0,6 7 0 0 0,6 3 0 0 0,6 10 0 0 0,4 7 0 0 0,3-1 0 0 0,2 5 0 0 0,1-2 0 0 0,5 0 0 0 0,0-4 0 0 0,4-5 0 0 0,9-1 0 0 0,12 1 0 0 0,18 8 0 0 0,5-1 0 0 0,13 5 0 0 0,7-2 0 0 0,-4-10 0 0 0,-11-5 0 0 0,-2-10 0 0 0,-8-8 0 0 0,-3-6 0 0 0,2 3 0 0 0,-3 0 0 0 0,3-2 0 0 0,2-2 0 0 0,0-3 0 0 0,0-1 0 0 0,-4-2 0 0 0,1-5 0 0 0,-6-2 0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15447 13254 16383 0 0,'-8'13'0'0'0,"-11"15"0"0"0,-6 20 0 0 0,-7 18 0 0 0,-3 14 0 0 0,2 1 0 0 0,1 4 0 0 0,3-6 0 0 0,2-10 0 0 0,1-15 0 0 0,2-7 0 0 0,4-8 0 0 0,2-7 0 0 0,4-4 0 0 0,4-3 0 0 0,0 2 0 0 0,-3 1 0 0 0,6-5 0 0 0,7-9 0 0 0,12-17 0 0 0,17-15 0 0 0,18-8 0 0 0,11-9 0 0 0,-1 3 0 0 0,-3 5 0 0 0,-5 9 0 0 0,-4 6 0 0 0,-1 6 0 0 0,-3 8 0 0 0,-2 8 0 0 0,-3 5 0 0 0,-7 10 0 0 0,-5 3 0 0 0,-2 10 0 0 0,-5 3 0 0 0,-6 1 0 0 0,-4 3 0 0 0,1 2 0 0 0,-2-4 0 0 0,-1-1 0 0 0,-2-3 0 0 0,-1-4 0 0 0,3-16 0 0 0,9-12 0 0 0,14-11 0 0 0,15-8 0 0 0,-1-3 0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16348 13875 16383 0 0,'-12'0'0'0'0,"-9"0"0"0"0,-16 0 0 0 0,-6 0 0 0 0,0 0 0 0 0,-1 0 0 0 0,3 4 0 0 0,1 10 0 0 0,2 10 0 0 0,9 13 0 0 0,8 9 0 0 0,8 5 0 0 0,7 5 0 0 0,3 2 0 0 0,4-1 0 0 0,4-7 0 0 0,14 2 0 0 0,8-5 0 0 0,20-7 0 0 0,18-9 0 0 0,18-10 0 0 0,20-5 0 0 0,8-5 0 0 0,1-5 0 0 0,-9-2 0 0 0,-15-3 0 0 0,-18-1 0 0 0,-17-5 0 0 0,-13-10 0 0 0,-14-10 0 0 0,-11-9 0 0 0,-8-7 0 0 0,-14-12 0 0 0,-13-11 0 0 0,-7-5 0 0 0,-16-8 0 0 0,-9 1 0 0 0,-7 2 0 0 0,-2 13 0 0 0,5 13 0 0 0,9 10 0 0 0,11 12 0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16922 13901 16383 0 0,'0'4'0'0'0,"0"9"0"0"0,0 11 0 0 0,0 6 0 0 0,0 1 0 0 0,0-1 0 0 0,4 0 0 0 0,5-11 0 0 0,6-15 0 0 0,4-14 0 0 0,2-8 0 0 0,3-6 0 0 0,1-2 0 0 0,4-6 0 0 0,1 4 0 0 0,0 6 0 0 0,3 6 0 0 0,3 7 0 0 0,9 4 0 0 0,8 4 0 0 0,4 1 0 0 0,4 9 0 0 0,3 7 0 0 0,0 1 0 0 0,-3 2 0 0 0,-8 1 0 0 0,-13 2 0 0 0,-9 1 0 0 0,-10 0 0 0 0,-9 5 0 0 0,-6 2 0 0 0,-4-1 0 0 0,2-1 0 0 0,12-13 0 0 0,11-13 0 0 0,10-12 0 0 0,2-3 0 0 0,-1-4 0 0 0,-3 1 0 0 0,8 15 0 0 0,-2 13 0 0 0,-5 7 0 0 0,-8 13 0 0 0,-9 6 0 0 0,-3-1 0 0 0,-6 3 0 0 0,-3-3 0 0 0,1-2 0 0 0,3-12 0 0 0,4-10 0 0 0,3-11 0 0 0,11-5 0 0 0,8-3 0 0 0,11-5 0 0 0,9 1 0 0 0,7 1 0 0 0,-3-2 0 0 0,-13 1 0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18751 13970 16383 0 0,'-4'-4'0'0'0,"-5"-6"0"0"0,-6-4 0 0 0,-4-5 0 0 0,-2 1 0 0 0,-3 0 0 0 0,-1-1 0 0 0,0 2 0 0 0,-4 4 0 0 0,-1 5 0 0 0,1 7 0 0 0,0 9 0 0 0,2 6 0 0 0,5 5 0 0 0,7 3 0 0 0,5 3 0 0 0,-3 4 0 0 0,0 2 0 0 0,3 0 0 0 0,2 2 0 0 0,4 4 0 0 0,1 0 0 0 0,10 1 0 0 0,16-1 0 0 0,8-7 0 0 0,15 3 0 0 0,8-3 0 0 0,7-8 0 0 0,1-3 0 0 0,-2-4 0 0 0,-3-6 0 0 0,-7-3 0 0 0,-3-4 0 0 0,1-9 0 0 0,-2-9 0 0 0,-6-4 0 0 0,-5-8 0 0 0,-9-3 0 0 0,-4-5 0 0 0,-7-3 0 0 0,-5 0 0 0 0,-4 3 0 0 0,-4-5 0 0 0,-2 0 0 0 0,-9-4 0 0 0,-11 1 0 0 0,-14 4 0 0 0,-14 8 0 0 0,-3 7 0 0 0,4 6 0 0 0,5 7 0 0 0,10 6 0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20527 13785 16383 0 0,'0'-12'0'0'0,"-5"-8"0"0"0,-8-1 0 0 0,-11-1 0 0 0,-5 4 0 0 0,-11 4 0 0 0,-5 5 0 0 0,-8 4 0 0 0,1 3 0 0 0,-3 2 0 0 0,0 8 0 0 0,5 8 0 0 0,7 5 0 0 0,7 2 0 0 0,5 3 0 0 0,9-1 0 0 0,3 1 0 0 0,5 0 0 0 0,5-1 0 0 0,4 3 0 0 0,3 2 0 0 0,1 3 0 0 0,6 1 0 0 0,14 2 0 0 0,7-5 0 0 0,4-8 0 0 0,5-7 0 0 0,4-7 0 0 0,0-5 0 0 0,-3-3 0 0 0,-3-2 0 0 0,-3-4 0 0 0,-3-2 0 0 0,-2 1 0 0 0,-1-4 0 0 0,-1-3 0 0 0,1 0 0 0 0,3-1 0 0 0,2-3 0 0 0,-1-3 0 0 0,-4 7 0 0 0,-3 13 0 0 0,-4 15 0 0 0,-6 9 0 0 0,-4 5 0 0 0,-8 13 0 0 0,-11 4 0 0 0,-13-2 0 0 0,-9 3 0 0 0,-12 3 0 0 0,-5-4 0 0 0,-7 3 0 0 0,-2-3 0 0 0,6-9 0 0 0,8-8 0 0 0,7-7 0 0 0,3-9 0 0 0,2-5 0 0 0,1-6 0 0 0,-4-1 0 0 0,1-2 0 0 0,2-1 0 0 0,8 0 0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21188 14239 16383 0 0,'4'8'0'0'0,"9"7"0"0"0,7 1 0 0 0,8 2 0 0 0,16-3 0 0 0,16-3 0 0 0,14-4 0 0 0,11-4 0 0 0,4-1 0 0 0,-10-3 0 0 0,-10 0 0 0 0,-13-5 0 0 0,-16-5 0 0 0,-14-5 0 0 0,-12-13 0 0 0,-9-9 0 0 0,-4-2 0 0 0,-3-3 0 0 0,-1 1 0 0 0,-5 5 0 0 0,-16 3 0 0 0,-25 0 0 0 0,-12 1 0 0 0,-12 2 0 0 0,-5 6 0 0 0,-3 3 0 0 0,-3 5 0 0 0,1 6 0 0 0,10 4 0 0 0,13 3 0 0 0,5 10 0 0 0,4 9 0 0 0,-7 8 0 0 0,4 6 0 0 0,6 0 0 0 0,8 1 0 0 0,10-2 0 0 0,11 2 0 0 0,7 5 0 0 0,8 3 0 0 0,3 4 0 0 0,2 3 0 0 0,1 5 0 0 0,0-1 0 0 0,-1 2 0 0 0,13 1 0 0 0,7-4 0 0 0,9-3 0 0 0,10-5 0 0 0,4-6 0 0 0,2-4 0 0 0,-3-7 0 0 0,-5-9 0 0 0,-4-6 0 0 0,0-5 0 0 0,2-11 0 0 0,-5-8 0 0 0,-7-2 0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21230 13532 16383 0 0,'-4'-4'0'0'0,"-13"-10"0"0"0,-9-6 0 0 0,-3-4 0 0 0,-1-2 0 0 0,1-4 0 0 0,-4-2 0 0 0,1 1 0 0 0,1 1 0 0 0,6 7 0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22083 13999 16383 0 0,'4'13'0'0'0,"5"11"0"0"0,2 14 0 0 0,6 14 0 0 0,9 9 0 0 0,4 10 0 0 0,1 3 0 0 0,-4-1 0 0 0,0-4 0 0 0,-4-1 0 0 0,-1-8 0 0 0,-5-19 0 0 0,-6-33 0 0 0,-4-25 0 0 0,-3-26 0 0 0,-7-22 0 0 0,-2-9 0 0 0,-5-7 0 0 0,-1-6 0 0 0,-2-6 0 0 0,1 7 0 0 0,2 4 0 0 0,4 5 0 0 0,10 6 0 0 0,12 9 0 0 0,9 9 0 0 0,3 11 0 0 0,1 11 0 0 0,0 12 0 0 0,3 17 0 0 0,0 17 0 0 0,3 14 0 0 0,-5 11 0 0 0,-3 14 0 0 0,-2 6 0 0 0,-5 9 0 0 0,1 2 0 0 0,-2 0 0 0 0,-4-8 0 0 0,-6-10 0 0 0,-3-7 0 0 0,-3-6 0 0 0,2-6 0 0 0,0-9 0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23021 13827 16383 0 0,'0'4'0'0'0,"0"6"0"0"0,0 4 0 0 0,0 5 0 0 0,4 11 0 0 0,13 8 0 0 0,17 3 0 0 0,14 1 0 0 0,11-1 0 0 0,4-9 0 0 0,-1-9 0 0 0,-6-9 0 0 0,-10-6 0 0 0,-7-5 0 0 0,-4-3 0 0 0,-2-1 0 0 0,0-1 0 0 0,4-4 0 0 0,3-5 0 0 0,-2-4 0 0 0,-2-5 0 0 0,-8-2 0 0 0,-8-2 0 0 0,-8 0 0 0 0,-6-1 0 0 0,-4-8 0 0 0,-2-3 0 0 0,-1-7 0 0 0,-1 0 0 0 0,-12-5 0 0 0,-7 1 0 0 0,-5 5 0 0 0,-6 5 0 0 0,-5 5 0 0 0,-1 8 0 0 0,-2 9 0 0 0,2 5 0 0 0,-9 6 0 0 0,-5 3 0 0 0,-5 2 0 0 0,2 0 0 0 0,7 1 0 0 0,8-1 0 0 0,2 0 0 0 0,3 0 0 0 0,1 7 0 0 0,-8 7 0 0 0,1 5 0 0 0,2 11 0 0 0,8 5 0 0 0,10-1 0 0 0,7 3 0 0 0,8-1 0 0 0,3-3 0 0 0,3-4 0 0 0,2 2 0 0 0,-1 0 0 0 0,1-3 0 0 0,8 3 0 0 0,9 4 0 0 0,23 4 0 0 0,21-1 0 0 0,19 5 0 0 0,4-4 0 0 0,0-2 0 0 0,-7 1 0 0 0,-13-5 0 0 0,-13-6 0 0 0,-12-6 0 0 0,-9-8 0 0 0,-1-6 0 0 0,-3-4 0 0 0,-1-4 0 0 0,-1 0 0 0 0,-6-2 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22037 9592 16383 0 0,'-4'-4'0'0'0,"-5"-6"0"0"0,-6-4 0 0 0,-4-13 0 0 0,-2-6 0 0 0,1-1 0 0 0,1-7 0 0 0,3 0 0 0 0,1 2 0 0 0,2 0 0 0 0,4 2 0 0 0,3 4 0 0 0,3 3 0 0 0,-2-5 0 0 0,-1-1 0 0 0,2 1 0 0 0,0-1 0 0 0,2 2 0 0 0,1 2 0 0 0,0 2 0 0 0,-3-5 0 0 0,-5-2 0 0 0,-2-5 0 0 0,2-1 0 0 0,2 3 0 0 0,3 5 0 0 0,-3-5 0 0 0,0 1 0 0 0,2 4 0 0 0,1-2 0 0 0,1 2 0 0 0,2 3 0 0 0,0 3 0 0 0,-3-6 0 0 0,-1-1 0 0 0,0 2 0 0 0,1-2 0 0 0,1 1 0 0 0,2 3 0 0 0,0 2 0 0 0,0 7 0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10129 7730 16383 0 0,'4'-4'0'0'0,"6"-2"0"0"0,5 5 0 0 0,-1 7 0 0 0,-1 17 0 0 0,-5 11 0 0 0,-2 10 0 0 0,-3 7 0 0 0,-1 10 0 0 0,-2 3 0 0 0,0 3 0 0 0,-1 7 0 0 0,0-2 0 0 0,1-1 0 0 0,-1 1 0 0 0,1-1 0 0 0,0-4 0 0 0,0-1 0 0 0,0-4 0 0 0,0 4 0 0 0,0 3 0 0 0,0-2 0 0 0,0-1 0 0 0,0 1 0 0 0,0 6 0 0 0,0 6 0 0 0,0-2 0 0 0,0 2 0 0 0,0 0 0 0 0,0-5 0 0 0,0-4 0 0 0,0-9 0 0 0,0-11 0 0 0,0-2 0 0 0,0-4 0 0 0,0-7 0 0 0,0-5 0 0 0,0 0 0 0 0,0-1 0 0 0,0-2 0 0 0,0-2 0 0 0,0 3 0 0 0,0 0 0 0 0,0 4 0 0 0,0-1 0 0 0,0-2 0 0 0,0-1 0 0 0,0-2 0 0 0,0-3 0 0 0,0 4 0 0 0,0 1 0 0 0,0-2 0 0 0,0 0 0 0 0,0 3 0 0 0,0-1 0 0 0,-4 4 0 0 0,-5 0 0 0 0,-6-2 0 0 0,-4-2 0 0 0,-3-3 0 0 0,-1-1 0 0 0,-2-1 0 0 0,-4-5 0 0 0,-5 2 0 0 0,-1 2 0 0 0,-3 0 0 0 0,1 1 0 0 0,-1 4 0 0 0,-3-3 0 0 0,2-2 0 0 0,4-5 0 0 0,3-1 0 0 0,-5-1 0 0 0,0 2 0 0 0,2 1 0 0 0,3 2 0 0 0,3-3 0 0 0,2-1 0 0 0,2 1 0 0 0,-3 0 0 0 0,-1 3 0 0 0,0 0 0 0 0,2 1 0 0 0,-3 1 0 0 0,-1-4 0 0 0,-3 3 0 0 0,0 1 0 0 0,2 1 0 0 0,-6 0 0 0 0,0 1 0 0 0,2-2 0 0 0,3 1 0 0 0,3-1 0 0 0,2 0 0 0 0,-1 4 0 0 0,-1 2 0 0 0,-2-1 0 0 0,-1-1 0 0 0,-3 2 0 0 0,1 2 0 0 0,3-2 0 0 0,-2-2 0 0 0,1-5 0 0 0,2-3 0 0 0,2-1 0 0 0,2 1 0 0 0,2 1 0 0 0,-4 1 0 0 0,-4 5 0 0 0,-1 1 0 0 0,1-3 0 0 0,-2-2 0 0 0,2-1 0 0 0,-3-5 0 0 0,9-8 0 0 0,18-15 0 0 0,14-5 0 0 0,10-2 0 0 0,7-2 0 0 0,8 1 0 0 0,10-1 0 0 0,12 2 0 0 0,0 3 0 0 0,4 0 0 0 0,0 1 0 0 0,7 2 0 0 0,10 2 0 0 0,3 3 0 0 0,6 0 0 0 0,9 2 0 0 0,6 0 0 0 0,-6 1 0 0 0,-3-1 0 0 0,1 0 0 0 0,2 1 0 0 0,4-1 0 0 0,0 0 0 0 0,3 0 0 0 0,5 0 0 0 0,6 0 0 0 0,1 0 0 0 0,-15 0 0 0 0,-11 0 0 0 0,-16 0 0 0 0,-7 0 0 0 0,-10 0 0 0 0,-6 0 0 0 0,3 0 0 0 0,0 0 0 0 0,4 0 0 0 0,2 0 0 0 0,0 0 0 0 0,-6 0 0 0 0,-6 0 0 0 0,-7 0 0 0 0,0 0 0 0 0,-4 0 0 0 0,-1 0 0 0 0,9 0 0 0 0,3 0 0 0 0,-2 0 0 0 0,0 0 0 0 0,-2 0 0 0 0,-4 0 0 0 0,-3 0 0 0 0,0 0 0 0 0,0 0 0 0 0,3 0 0 0 0,7-4 0 0 0,1-5 0 0 0,6-2 0 0 0,2 2 0 0 0,-3 2 0 0 0,-1-2 0 0 0,-4 0 0 0 0,-6 3 0 0 0,-5 1 0 0 0,1 3 0 0 0,3-4 0 0 0,8 0 0 0 0,4 1 0 0 0,-1 1 0 0 0,-1 2 0 0 0,-4 0 0 0 0,-4 1 0 0 0,-5 1 0 0 0,4 0 0 0 0,5 1 0 0 0,11-1 0 0 0,13 0 0 0 0,12 0 0 0 0,0 0 0 0 0,1 0 0 0 0,-6 1 0 0 0,-11-1 0 0 0,-8 0 0 0 0,-4 0 0 0 0,-7 0 0 0 0,6-1 0 0 0,7 1 0 0 0,2 0 0 0 0,3 0 0 0 0,-3 0 0 0 0,-9 0 0 0 0,-7 0 0 0 0,-4 0 0 0 0,2 0 0 0 0,-4 0 0 0 0,6 0 0 0 0,-1 0 0 0 0,-2 0 0 0 0,0-4 0 0 0,1-1 0 0 0,-1-4 0 0 0,-3-5 0 0 0,-4 1 0 0 0,-3 1 0 0 0,2 0 0 0 0,4 2 0 0 0,0 2 0 0 0,3-2 0 0 0,3 2 0 0 0,2-3 0 0 0,-5-3 0 0 0,-9-3 0 0 0,-10-3 0 0 0,-11-3 0 0 0,-11 0 0 0 0,-10-1 0 0 0,-5-1 0 0 0,-5 1 0 0 0,-1 3 0 0 0,-1 2 0 0 0,-1 0 0 0 0,-2 3 0 0 0,-6-3 0 0 0,-1 0 0 0 0,-5 5 0 0 0,-1 0 0 0 0,3 2 0 0 0,0 4 0 0 0,2-1 0 0 0,4 0 0 0 0,3 3 0 0 0,-1-2 0 0 0,0 0 0 0 0,-6-7 0 0 0,-1 0 0 0 0,-3 2 0 0 0,2 3 0 0 0,0-1 0 0 0,2 2 0 0 0,3 2 0 0 0,4 3 0 0 0,-2 1 0 0 0,1 2 0 0 0,2 1 0 0 0,1 0 0 0 0,-7 0 0 0 0,0 1 0 0 0,-8-1 0 0 0,0 1 0 0 0,3-1 0 0 0,5 0 0 0 0,-1 0 0 0 0,2 0 0 0 0,0 0 0 0 0,-4 0 0 0 0,1 0 0 0 0,3 0 0 0 0,-6-4 0 0 0,-3-2 0 0 0,-7 1 0 0 0,1 1 0 0 0,5-3 0 0 0,5 0 0 0 0,2 1 0 0 0,3 1 0 0 0,3 2 0 0 0,3 1 0 0 0,-2 2 0 0 0,0-5 0 0 0,1-4 0 0 0,-7-1 0 0 0,-1-3 0 0 0,2 1 0 0 0,2-2 0 0 0,-1 2 0 0 0,1 2 0 0 0,2 0 0 0 0,3 1 0 0 0,1-2 0 0 0,2-4 0 0 0,1 2 0 0 0,0-2 0 0 0,0-2 0 0 0,1-2 0 0 0,-1 2 0 0 0,1 0 0 0 0,3-2 0 0 0,2-1 0 0 0,-1-5 0 0 0,3-3 0 0 0,5 0 0 0 0,-1-4 0 0 0,3-5 0 0 0,2 0 0 0 0,2 3 0 0 0,-1 2 0 0 0,-5 3 0 0 0,1-1 0 0 0,-3-5 0 0 0,1-8 0 0 0,-2-4 0 0 0,2-4 0 0 0,3 4 0 0 0,-1 2 0 0 0,1-8 0 0 0,2 0 0 0 0,2-2 0 0 0,-6 0 0 0 0,-1 1 0 0 0,1 2 0 0 0,3-3 0 0 0,-2 0 0 0 0,2 6 0 0 0,1-2 0 0 0,3 4 0 0 0,1-2 0 0 0,1-1 0 0 0,-2 4 0 0 0,-1 2 0 0 0,0 0 0 0 0,1-5 0 0 0,1 3 0 0 0,2 0 0 0 0,0 0 0 0 0,1 0 0 0 0,0 3 0 0 0,0-3 0 0 0,0 3 0 0 0,1 0 0 0 0,-1-1 0 0 0,0 3 0 0 0,0 5 0 0 0,0 0 0 0 0,0 2 0 0 0,0 3 0 0 0,0 2 0 0 0,0-1 0 0 0,0-1 0 0 0,0 2 0 0 0,0 2 0 0 0,0-4 0 0 0,0 1 0 0 0,0 0 0 0 0,0 2 0 0 0,0-3 0 0 0,0 0 0 0 0,0 2 0 0 0,0 0 0 0 0,0-1 0 0 0,0-1 0 0 0,0 1 0 0 0,4-2 0 0 0,5 0 0 0 0,2 1 0 0 0,-2 2 0 0 0,-2 2 0 0 0,2-2 0 0 0,-1-1 0 0 0,-1 1 0 0 0,2-3 0 0 0,-1 0 0 0 0,-2 1 0 0 0,-1 2 0 0 0,-2 2 0 0 0,-1-2 0 0 0,2-1 0 0 0,2 1 0 0 0,-2 1 0 0 0,0-3 0 0 0,-1 0 0 0 0,-2 2 0 0 0,0 0 0 0 0,-1 7 0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11025 6721 16383 0 0,'-4'-4'0'0'0,"-5"-6"0"0"0,-6-4 0 0 0,-4-5 0 0 0,-6 1 0 0 0,-4 0 0 0 0,-1-1 0 0 0,1-2 0 0 0,1-1 0 0 0,1 3 0 0 0,2 5 0 0 0,-4 5 0 0 0,-5-1 0 0 0,0 2 0 0 0,-3-1 0 0 0,-3-5 0 0 0,1-2 0 0 0,3-4 0 0 0,4-2 0 0 0,2 3 0 0 0,0 0 0 0 0,-4 4 0 0 0,-1 4 0 0 0,3 4 0 0 0,1 3 0 0 0,-1 3 0 0 0,1-3 0 0 0,0-5 0 0 0,3-1 0 0 0,-2 1 0 0 0,-5 3 0 0 0,0 2 0 0 0,-2 1 0 0 0,0 2 0 0 0,4 1 0 0 0,2 0 0 0 0,-1 0 0 0 0,1 1 0 0 0,-3-1 0 0 0,-3 0 0 0 0,0 5 0 0 0,-2 4 0 0 0,-2 2 0 0 0,2 2 0 0 0,-5 12 0 0 0,-3 5 0 0 0,3 2 0 0 0,4-1 0 0 0,1 3 0 0 0,0 4 0 0 0,-7 3 0 0 0,-3 3 0 0 0,-2 2 0 0 0,0 1 0 0 0,5-2 0 0 0,6-6 0 0 0,9-6 0 0 0,7 1 0 0 0,3-2 0 0 0,0-2 0 0 0,1-3 0 0 0,3 3 0 0 0,5 0 0 0 0,4 4 0 0 0,4-1 0 0 0,-2 2 0 0 0,0 4 0 0 0,1 4 0 0 0,2-3 0 0 0,1 1 0 0 0,1-2 0 0 0,1-1 0 0 0,0 3 0 0 0,0 1 0 0 0,0-2 0 0 0,0 1 0 0 0,0 1 0 0 0,1 5 0 0 0,3 4 0 0 0,9 0 0 0 0,3-3 0 0 0,3-3 0 0 0,2-4 0 0 0,5-2 0 0 0,3-2 0 0 0,0-5 0 0 0,0-2 0 0 0,2 0 0 0 0,1 1 0 0 0,6 2 0 0 0,6-4 0 0 0,11-4 0 0 0,8 4 0 0 0,6-1 0 0 0,-5-4 0 0 0,-5-2 0 0 0,-4-6 0 0 0,4-4 0 0 0,-3-5 0 0 0,8 0 0 0 0,7 0 0 0 0,-2-2 0 0 0,9 6 0 0 0,-6 2 0 0 0,-2-2 0 0 0,-10-3 0 0 0,-10-2 0 0 0,-6-2 0 0 0,-2-3 0 0 0,-4 0 0 0 0,-1-1 0 0 0,2-1 0 0 0,-2 1 0 0 0,9-1 0 0 0,1 1 0 0 0,5-1 0 0 0,-3 1 0 0 0,-6 0 0 0 0,-1 0 0 0 0,-4 0 0 0 0,-5 0 0 0 0,-4 0 0 0 0,6 0 0 0 0,5 0 0 0 0,3-4 0 0 0,-1-5 0 0 0,1-6 0 0 0,0-8 0 0 0,-2-4 0 0 0,-5-2 0 0 0,0-3 0 0 0,6-10 0 0 0,0-1 0 0 0,5-5 0 0 0,-1 1 0 0 0,-5 5 0 0 0,3-3 0 0 0,-2 2 0 0 0,-3-4 0 0 0,-6-1 0 0 0,-3 2 0 0 0,-3 6 0 0 0,-2 5 0 0 0,-6 1 0 0 0,-1-3 0 0 0,0 2 0 0 0,-3 2 0 0 0,4-1 0 0 0,-1 1 0 0 0,-4 2 0 0 0,-4 2 0 0 0,-4 3 0 0 0,1-8 0 0 0,0-1 0 0 0,-2-7 0 0 0,-1-1 0 0 0,-2 3 0 0 0,-1 5 0 0 0,-1-1 0 0 0,0 3 0 0 0,0 2 0 0 0,-1 3 0 0 0,1-3 0 0 0,-4-3 0 0 0,-6-1 0 0 0,-4 2 0 0 0,-1 3 0 0 0,-2 1 0 0 0,-1 3 0 0 0,-2 1 0 0 0,-2 5 0 0 0,-5 2 0 0 0,-3 4 0 0 0,-3-4 0 0 0,-1-3 0 0 0,-2 2 0 0 0,-4 5 0 0 0,1 0 0 0 0,0 3 0 0 0,1 2 0 0 0,4 4 0 0 0,3 3 0 0 0,0-4 0 0 0,-1 1 0 0 0,3 0 0 0 0,1 2 0 0 0,-2 0 0 0 0,-1 2 0 0 0,2 0 0 0 0,1 1 0 0 0,-3 0 0 0 0,1 1 0 0 0,0-1 0 0 0,2 4 0 0 0,1 10 0 0 0,6 6 0 0 0,5 0 0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9543 5526 16383 0 0,'4'4'0'0'0,"-3"5"0"0"0,-5 2 0 0 0,-7 2 0 0 0,-9 0 0 0 0,-5 1 0 0 0,-7-2 0 0 0,-1-3 0 0 0,-9-2 0 0 0,0-3 0 0 0,3-3 0 0 0,-4 0 0 0 0,1-1 0 0 0,-1-1 0 0 0,-5 1 0 0 0,-6-1 0 0 0,-11 1 0 0 0,-14-1 0 0 0,-22 1 0 0 0,-19-4 0 0 0,-9-10 0 0 0,2-6 0 0 0,9-8 0 0 0,9-7 0 0 0,15-2 0 0 0,15-3 0 0 0,13-6 0 0 0,14-8 0 0 0,7-3 0 0 0,8 4 0 0 0,5-1 0 0 0,9 1 0 0 0,8-3 0 0 0,7-1 0 0 0,4-2 0 0 0,3 5 0 0 0,10-1 0 0 0,16-3 0 0 0,11 4 0 0 0,8 8 0 0 0,5 2 0 0 0,-2 10 0 0 0,3 6 0 0 0,5 8 0 0 0,10 4 0 0 0,10 3 0 0 0,12 5 0 0 0,12 4 0 0 0,10 6 0 0 0,6 11 0 0 0,-4 12 0 0 0,-5 5 0 0 0,-12 6 0 0 0,-10 1 0 0 0,-15 2 0 0 0,-19-1 0 0 0,-19-4 0 0 0,-14-3 0 0 0,-10-2 0 0 0,-14-3 0 0 0,-11-6 0 0 0,-5-5 0 0 0,-4-11 0 0 0,4-9 0 0 0,-4-16 0 0 0,4-21 0 0 0,6-15 0 0 0,5-6 0 0 0,5 3 0 0 0,8-4 0 0 0,7 4 0 0 0,11 1 0 0 0,10 6 0 0 0,17 8 0 0 0,8 8 0 0 0,4 10 0 0 0,7 1 0 0 0,6 1 0 0 0,2 6 0 0 0,-7 4 0 0 0,-6 7 0 0 0,-6 3 0 0 0,-3 7 0 0 0,-7 8 0 0 0,-7 5 0 0 0,-1 5 0 0 0,-7 3 0 0 0,-8 1 0 0 0,-8 1 0 0 0,-6 5 0 0 0,-5 4 0 0 0,-1 2 0 0 0,-7 2 0 0 0,-13 2 0 0 0,-8-4 0 0 0,-15-5 0 0 0,-6-8 0 0 0,3-8 0 0 0,0-10 0 0 0,8-23 0 0 0,10-15 0 0 0,14-16 0 0 0,8-6 0 0 0,19-7 0 0 0,14-1 0 0 0,19-6 0 0 0,13 1 0 0 0,9 0 0 0 0,1 7 0 0 0,-3 6 0 0 0,2 4 0 0 0,-5 11 0 0 0,2 8 0 0 0,2 9 0 0 0,-2 9 0 0 0,-1 7 0 0 0,-2 4 0 0 0,-1 3 0 0 0,-6 2 0 0 0,-9 4 0 0 0,-8 9 0 0 0,-11 10 0 0 0,-6 10 0 0 0,-6 10 0 0 0,-7 6 0 0 0,-5-2 0 0 0,-2 0 0 0 0,-2-6 0 0 0,-1-5 0 0 0,-5-1 0 0 0,-4-7 0 0 0,-10-1 0 0 0,-5-5 0 0 0,-2-10 0 0 0,-1-8 0 0 0,0-9 0 0 0,14-21 0 0 0,20-9 0 0 0,19-4 0 0 0,12 5 0 0 0,12-1 0 0 0,10 6 0 0 0,-1 7 0 0 0,2 7 0 0 0,-5 5 0 0 0,-8 5 0 0 0,0 7 0 0 0,-4 6 0 0 0,0 10 0 0 0,-5 6 0 0 0,-8 2 0 0 0,-1 5 0 0 0,-1 0 0 0 0,-2 3 0 0 0,-5 8 0 0 0,-6 0 0 0 0,-6-3 0 0 0,-4-5 0 0 0,-3 0 0 0 0,-2-2 0 0 0,-1-3 0 0 0,0-2 0 0 0,-4-3 0 0 0,-6-5 0 0 0,-8-11 0 0 0,-1-10 0 0 0,6-14 0 0 0,14-9 0 0 0,12-4 0 0 0,19-6 0 0 0,8-1 0 0 0,7 5 0 0 0,3 8 0 0 0,-3 7 0 0 0,-1 6 0 0 0,-4 4 0 0 0,-1 3 0 0 0,1 2 0 0 0,-2 0 0 0 0,-1 5 0 0 0,3 1 0 0 0,-3 3 0 0 0,2 4 0 0 0,5 4 0 0 0,3 7 0 0 0,-2 3 0 0 0,-1 1 0 0 0,-4 0 0 0 0,-1 2 0 0 0,1 5 0 0 0,-7 4 0 0 0,-8 0 0 0 0,-10-4 0 0 0,-7-3 0 0 0,-13 9 0 0 0,-14 1 0 0 0,-8-7 0 0 0,-8-5 0 0 0,-6-8 0 0 0,16-7 0 0 0,16-8 0 0 0,13-4 0 0 0,11-3 0 0 0,9-2 0 0 0,6 0 0 0 0,5 3 0 0 0,1 6 0 0 0,2 10 0 0 0,-2 5 0 0 0,-3 8 0 0 0,-2 2 0 0 0,-8-1 0 0 0,0 8 0 0 0,-3 3 0 0 0,-5 4 0 0 0,-2 2 0 0 0,-3-4 0 0 0,-4 3 0 0 0,-2-3 0 0 0,-3-4 0 0 0,-5 2 0 0 0,-7-2 0 0 0,-5-3 0 0 0,-8-9 0 0 0,-5-9 0 0 0,-1-8 0 0 0,0-6 0 0 0,-3-4 0 0 0,-1-3 0 0 0,2 4 0 0 0,6 5 0 0 0,7 1 0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11516 11063 16383 0 0,'-9'4'0'0'0,"-5"1"0"0"0,-14 1 0 0 0,-10-2 0 0 0,-11-1 0 0 0,-8-1 0 0 0,-12-1 0 0 0,-10-1 0 0 0,-8 0 0 0 0,-1 0 0 0 0,-7 0 0 0 0,-6-1 0 0 0,-3 1 0 0 0,-4 0 0 0 0,0 0 0 0 0,2 0 0 0 0,7 0 0 0 0,4 0 0 0 0,6 0 0 0 0,6 0 0 0 0,1 0 0 0 0,-2 0 0 0 0,-3 8 0 0 0,-3 3 0 0 0,2-1 0 0 0,-1-2 0 0 0,3 2 0 0 0,0-1 0 0 0,-2 3 0 0 0,-7 2 0 0 0,2 0 0 0 0,-5 5 0 0 0,3 3 0 0 0,-3 7 0 0 0,-1 10 0 0 0,-4 2 0 0 0,-1-1 0 0 0,5-4 0 0 0,3 5 0 0 0,2 7 0 0 0,9 3 0 0 0,6 6 0 0 0,9 1 0 0 0,8 7 0 0 0,6 1 0 0 0,1 13 0 0 0,5 5 0 0 0,8 1 0 0 0,6 3 0 0 0,2 1 0 0 0,2 3 0 0 0,7 2 0 0 0,7 5 0 0 0,7 2 0 0 0,5 0 0 0 0,4-5 0 0 0,2 2 0 0 0,2 0 0 0 0,-1 0 0 0 0,5 3 0 0 0,12-3 0 0 0,17 2 0 0 0,13 1 0 0 0,12-6 0 0 0,7-6 0 0 0,13-1 0 0 0,13-9 0 0 0,15-5 0 0 0,13-11 0 0 0,15-8 0 0 0,9-6 0 0 0,4-6 0 0 0,1 1 0 0 0,-5-3 0 0 0,6-4 0 0 0,1 4 0 0 0,-1-5 0 0 0,7-1 0 0 0,5 2 0 0 0,11-1 0 0 0,9-3 0 0 0,5-2 0 0 0,4 0 0 0 0,1 1 0 0 0,-3-3 0 0 0,2-5 0 0 0,-3-3 0 0 0,3 3 0 0 0,6 2 0 0 0,1 0 0 0 0,8-4 0 0 0,9-6 0 0 0,4-6 0 0 0,2-4 0 0 0,-1-3 0 0 0,-9-3 0 0 0,-12-13 0 0 0,-12-8 0 0 0,-10-13 0 0 0,-10-9 0 0 0,-9-9 0 0 0,-20-5 0 0 0,-9-3 0 0 0,-10-5 0 0 0,-10-3 0 0 0,-3-7 0 0 0,-3 2 0 0 0,-7 1 0 0 0,-9 1 0 0 0,-14-1 0 0 0,-16-3 0 0 0,-10-6 0 0 0,-9-1 0 0 0,-11 1 0 0 0,-10 3 0 0 0,-8 1 0 0 0,-7 3 0 0 0,-2 5 0 0 0,-3 2 0 0 0,0 5 0 0 0,0 0 0 0 0,0 3 0 0 0,1 3 0 0 0,0 3 0 0 0,-3 3 0 0 0,-6-3 0 0 0,-5-1 0 0 0,-11 2 0 0 0,-7 1 0 0 0,-5 0 0 0 0,0 2 0 0 0,-6 1 0 0 0,-8 0 0 0 0,-7-4 0 0 0,-1 3 0 0 0,-4-2 0 0 0,2-1 0 0 0,3 0 0 0 0,-4 2 0 0 0,-13-4 0 0 0,-5-1 0 0 0,-5 2 0 0 0,-4-4 0 0 0,1-7 0 0 0,-9-9 0 0 0,-4 3 0 0 0,0 6 0 0 0,4 5 0 0 0,7 5 0 0 0,-2 7 0 0 0,3 9 0 0 0,-3-3 0 0 0,-2 2 0 0 0,-6-4 0 0 0,-2 0 0 0 0,1 4 0 0 0,1-3 0 0 0,6 1 0 0 0,3 3 0 0 0,4 0 0 0 0,10 3 0 0 0,1 3 0 0 0,-2 3 0 0 0,0 6 0 0 0,-3-1 0 0 0,9 4 0 0 0,4 5 0 0 0,6 1 0 0 0,1 3 0 0 0,4 3 0 0 0,-2 0 0 0 0,7 0 0 0 0,-5 2 0 0 0,0 2 0 0 0,-7 1 0 0 0,-9 2 0 0 0,-7 1 0 0 0,5 0 0 0 0,8 0 0 0 0,3 0 0 0 0,9 1 0 0 0,9-1 0 0 0,6 0 0 0 0,0 8 0 0 0,4 7 0 0 0,4 5 0 0 0,-1 7 0 0 0,2 7 0 0 0,6 2 0 0 0,0 7 0 0 0,-1 5 0 0 0,5-7 0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9749 11793 16383 0 0,'-9'0'0'0'0,"-9"0"0"0"0,-16-4 0 0 0,-13-2 0 0 0,-15 1 0 0 0,-9 1 0 0 0,-1 1 0 0 0,0 1 0 0 0,3 1 0 0 0,7 9 0 0 0,8 3 0 0 0,11 3 0 0 0,3 8 0 0 0,5 4 0 0 0,1 6 0 0 0,5 6 0 0 0,8 4 0 0 0,8-1 0 0 0,5 5 0 0 0,5 2 0 0 0,3 6 0 0 0,5 6 0 0 0,2 0 0 0 0,-1-1 0 0 0,0 5 0 0 0,-2-4 0 0 0,-2 0 0 0 0,0-6 0 0 0,-2-9 0 0 0,-4-7 0 0 0,-2-6 0 0 0,-3-5 0 0 0,-5-3 0 0 0,-8-5 0 0 0,-8-6 0 0 0,-12-5 0 0 0,-6-4 0 0 0,1-3 0 0 0,0-1 0 0 0,0-5 0 0 0,4-6 0 0 0,5-5 0 0 0,9 1 0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9952 12310 16383 0 0,'0'-4'0'0'0,"0"-5"0"0"0,-4-6 0 0 0,-5-4 0 0 0,-10 2 0 0 0,-5 6 0 0 0,-7 11 0 0 0,-6 13 0 0 0,-5 12 0 0 0,-8 10 0 0 0,1 3 0 0 0,5-1 0 0 0,5-2 0 0 0,6 1 0 0 0,8-2 0 0 0,0 1 0 0 0,5 0 0 0 0,5-3 0 0 0,6-3 0 0 0,4-2 0 0 0,3 7 0 0 0,1 1 0 0 0,2-1 0 0 0,12 6 0 0 0,17-4 0 0 0,27-8 0 0 0,24-9 0 0 0,11-7 0 0 0,-2-6 0 0 0,-5-9 0 0 0,-12-6 0 0 0,-15-7 0 0 0,-17-9 0 0 0,-7-16 0 0 0,-6-9 0 0 0,-7-9 0 0 0,-7-6 0 0 0,-11-4 0 0 0,-5 1 0 0 0,-7 0 0 0 0,-1 8 0 0 0,0 10 0 0 0,-1 9 0 0 0,0 20 0 0 0,3 13 0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10294 12877 16383 0 0,'4'4'0'0'0,"10"-10"0"0"0,6-18 0 0 0,4-15 0 0 0,-2-19 0 0 0,-1-15 0 0 0,4-7 0 0 0,2-2 0 0 0,1-4 0 0 0,-1 0 0 0 0,-5 4 0 0 0,-2 3 0 0 0,0 10 0 0 0,0 10 0 0 0,-3 10 0 0 0,0 10 0 0 0,-3 11 0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10842 12336 16383 0 0,'4'4'0'0'0,"1"9"0"0"0,0 7 0 0 0,0 8 0 0 0,-2 3 0 0 0,-6 5 0 0 0,-1 8 0 0 0,-1 1 0 0 0,1-3 0 0 0,1-1 0 0 0,5-3 0 0 0,14-8 0 0 0,17-10 0 0 0,19-7 0 0 0,5-6 0 0 0,0-5 0 0 0,0-6 0 0 0,-7 1 0 0 0,-20 9 0 0 0,-14 13 0 0 0,-11 6 0 0 0,-6 3 0 0 0,-2 1 0 0 0,2 0 0 0 0,7-6 0 0 0,5-2 0 0 0,2-4 0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11448 13167 16383 0 0,'4'-4'0'0'0,"14"-9"0"0"0,11-16 0 0 0,6-9 0 0 0,4-8 0 0 0,0 1 0 0 0,-3-1 0 0 0,-3 0 0 0 0,-7 3 0 0 0,-1-7 0 0 0,1 1 0 0 0,-1-3 0 0 0,-5 2 0 0 0,-1-1 0 0 0,-4-1 0 0 0,-4-4 0 0 0,-5 0 0 0 0,-3 1 0 0 0,6-2 0 0 0,2 4 0 0 0,3-1 0 0 0,-2 5 0 0 0,-1 7 0 0 0,-4 2 0 0 0,-3 4 0 0 0,-1 3 0 0 0,-2 5 0 0 0,3-6 0 0 0,1 2 0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11526 12179 16383 0 0,'0'4'0'0'0,"0"6"0"0"0,0 8 0 0 0,0 7 0 0 0,0 1 0 0 0,0 2 0 0 0,4 0 0 0 0,2-2 0 0 0,3 0 0 0 0,4 0 0 0 0,9-2 0 0 0,4-4 0 0 0,2-5 0 0 0,4-6 0 0 0,1-4 0 0 0,-1-3 0 0 0,6-2 0 0 0,0-1 0 0 0,-1 0 0 0 0,-4 0 0 0 0,1 0 0 0 0,-1 1 0 0 0,-6-1 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21398 8321 16383 0 0,'0'-4'0'0'0,"0"-5"0"0"0,0-6 0 0 0,0-8 0 0 0,4-8 0 0 0,6-3 0 0 0,13 0 0 0 0,6 6 0 0 0,3 8 0 0 0,4-1 0 0 0,0 3 0 0 0,-2 5 0 0 0,-3 4 0 0 0,1 4 0 0 0,0-1 0 0 0,-2 0 0 0 0,-1 1 0 0 0,-3 2 0 0 0,3 1 0 0 0,1 1 0 0 0,-1 0 0 0 0,7 1 0 0 0,1 1 0 0 0,-1-1 0 0 0,1 0 0 0 0,-2 0 0 0 0,-2 1 0 0 0,1 3 0 0 0,-1 5 0 0 0,-3 6 0 0 0,-1 4 0 0 0,-7 2 0 0 0,-2 3 0 0 0,-1 0 0 0 0,-3 1 0 0 0,-1 0 0 0 0,2 0 0 0 0,1 0 0 0 0,-2-1 0 0 0,-3 0 0 0 0,-5 4 0 0 0,1 1 0 0 0,-1 0 0 0 0,-2-1 0 0 0,2-1 0 0 0,-1-1 0 0 0,-1-5 0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11917 12596 16383 0 0,'0'4'0'0'0,"0"9"0"0"0,0 7 0 0 0,4 4 0 0 0,6 2 0 0 0,4 5 0 0 0,5 1 0 0 0,7-1 0 0 0,11-6 0 0 0,3-7 0 0 0,4-6 0 0 0,6-6 0 0 0,2-3 0 0 0,1-3 0 0 0,-4-1 0 0 0,-7 0 0 0 0,-7-1 0 0 0,-4 1 0 0 0,0-4 0 0 0,-1-5 0 0 0,-2-5 0 0 0,-1-8 0 0 0,2-8 0 0 0,-3-3 0 0 0,-6-4 0 0 0,-7 1 0 0 0,-9 2 0 0 0,-10 7 0 0 0,-15 13 0 0 0,-9 13 0 0 0,-4 6 0 0 0,-3 7 0 0 0,-4 6 0 0 0,-3 4 0 0 0,-2 6 0 0 0,2 3 0 0 0,5 0 0 0 0,5 4 0 0 0,5-1 0 0 0,2-1 0 0 0,-2 2 0 0 0,-4 3 0 0 0,0-1 0 0 0,0-2 0 0 0,3 1 0 0 0,2-1 0 0 0,6-2 0 0 0,6 1 0 0 0,7-1 0 0 0,4-2 0 0 0,3-1 0 0 0,2 2 0 0 0,1-1 0 0 0,0 0 0 0 0,1-2 0 0 0,3-2 0 0 0,5-4 0 0 0,5-7 0 0 0,4-6 0 0 0,15-4 0 0 0,6-3 0 0 0,8-2 0 0 0,4-1 0 0 0,-2 0 0 0 0,1-4 0 0 0,2-6 0 0 0,-5-4 0 0 0,-3-8 0 0 0,-4-1 0 0 0,-10 5 0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12699 12458 16383 0 0,'0'-8'0'0'0,"0"-7"0"0"0,4-5 0 0 0,6-3 0 0 0,8 2 0 0 0,11 1 0 0 0,3 4 0 0 0,-3 4 0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7718 8523 16383 0 0,'-4'0'0'0'0,"-14"0"0"0"0,-11 0 0 0 0,-6 0 0 0 0,-8 0 0 0 0,-6 8 0 0 0,-2 7 0 0 0,4 1 0 0 0,5-2 0 0 0,6 0 0 0 0,5 2 0 0 0,0 10 0 0 0,4 6 0 0 0,8 8 0 0 0,7 3 0 0 0,5 5 0 0 0,4-1 0 0 0,2-1 0 0 0,2 1 0 0 0,1-4 0 0 0,3-2 0 0 0,6 1 0 0 0,4 2 0 0 0,9 1 0 0 0,3 0 0 0 0,-2-2 0 0 0,-2-5 0 0 0,-4 0 0 0 0,-6-4 0 0 0,-5-2 0 0 0,-4-4 0 0 0,-2 3 0 0 0,-2-1 0 0 0,-1-1 0 0 0,0-1 0 0 0,-4 6 0 0 0,-5-2 0 0 0,-6-3 0 0 0,-3-6 0 0 0,-7-7 0 0 0,-7-6 0 0 0,-2-5 0 0 0,-3-3 0 0 0,0-2 0 0 0,8-1 0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7856 9327 16383 0 0,'4'-4'0'0'0,"1"-6"0"0"0,-4-5 0 0 0,-6-3 0 0 0,-7 0 0 0 0,-9 0 0 0 0,-5 2 0 0 0,-2 5 0 0 0,-1 4 0 0 0,-3 11 0 0 0,0 9 0 0 0,4 6 0 0 0,9 9 0 0 0,6 3 0 0 0,6 0 0 0 0,12 3 0 0 0,9 0 0 0 0,11-1 0 0 0,5-3 0 0 0,1-7 0 0 0,4-6 0 0 0,-1-7 0 0 0,-1-5 0 0 0,6-3 0 0 0,0-2 0 0 0,-3-5 0 0 0,-7-6 0 0 0,-8-5 0 0 0,-9-8 0 0 0,-5-4 0 0 0,-4-1 0 0 0,-8-4 0 0 0,-1 0 0 0 0,-5 1 0 0 0,-4 2 0 0 0,0 6 0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8066 9640 16383 0 0,'4'4'0'0'0,"5"-3"0"0"0,6-5 0 0 0,4-15 0 0 0,-2-7 0 0 0,-3-4 0 0 0,0-9 0 0 0,-2-2 0 0 0,-4 2 0 0 0,-2-1 0 0 0,-3 3 0 0 0,-2 4 0 0 0,-1 2 0 0 0,0 0 0 0 0,-1 0 0 0 0,0-3 0 0 0,1-3 0 0 0,8-4 0 0 0,2 2 0 0 0,0-2 0 0 0,3 3 0 0 0,-2 7 0 0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8398 9168 16383 0 0,'0'5'0'0'0,"0"8"0"0"0,4 7 0 0 0,2 0 0 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8633 8836 16383 0 0,'0'0'0'0'0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8398 9150 16383 0 0,'4'-4'0'0'0,"2"3"0"0"0,-1 5 0 0 0,-1 6 0 0 0,-1 10 0 0 0,-1 5 0 0 0,-1 3 0 0 0,-1 1 0 0 0,0 2 0 0 0,0 2 0 0 0,0-2 0 0 0,-1-2 0 0 0,1 3 0 0 0,0-1 0 0 0,0-1 0 0 0,0-2 0 0 0,0 3 0 0 0,0 0 0 0 0,-4-1 0 0 0,-1-2 0 0 0,-1 2 0 0 0,-2 1 0 0 0,8-5 0 0 0,8-7 0 0 0,2-7 0 0 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8986 9489 16383 0 0,'-5'0'0'0'0,"-4"0"0"0"0,-6 0 0 0 0,-7 0 0 0 0,-6 0 0 0 0,0 0 0 0 0,-1 0 0 0 0,1 0 0 0 0,1 0 0 0 0,2 0 0 0 0,0 0 0 0 0,0 5 0 0 0,-3 4 0 0 0,-1 6 0 0 0,4 3 0 0 0,3 4 0 0 0,0 2 0 0 0,5 0 0 0 0,5 5 0 0 0,4 2 0 0 0,4-1 0 0 0,2-2 0 0 0,2 4 0 0 0,1-1 0 0 0,0-1 0 0 0,0-2 0 0 0,3-1 0 0 0,6-1 0 0 0,5-2 0 0 0,0 0 0 0 0,2 0 0 0 0,1 0 0 0 0,2-5 0 0 0,6 0 0 0 0,3-1 0 0 0,4-2 0 0 0,1-5 0 0 0,-2-4 0 0 0,-2-2 0 0 0,-2-8 0 0 0,-1-2 0 0 0,-2-4 0 0 0,-1-6 0 0 0,0-3 0 0 0,-5-4 0 0 0,-1-1 0 0 0,5-1 0 0 0,-2-5 0 0 0,-1-1 0 0 0,1 0 0 0 0,-3 1 0 0 0,-5-2 0 0 0,-5 0 0 0 0,-3 0 0 0 0,1 3 0 0 0,0-3 0 0 0,-2 0 0 0 0,0 1 0 0 0,-2-6 0 0 0,-1-1 0 0 0,-1 1 0 0 0,0 3 0 0 0,0-1 0 0 0,0 1 0 0 0,-1 2 0 0 0,1 3 0 0 0,0-3 0 0 0,0 1 0 0 0,0 0 0 0 0,0 2 0 0 0,0 6 0 0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9299 9461 16383 0 0,'0'4'0'0'0,"0"5"0"0"0,4 6 0 0 0,6 4 0 0 0,8-2 0 0 0,7-3 0 0 0,1-4 0 0 0,2-3 0 0 0,4-4 0 0 0,0-6 0 0 0,-5-7 0 0 0,-3-5 0 0 0,-6-4 0 0 0,-1-4 0 0 0,-5-1 0 0 0,-3-1 0 0 0,-4 0 0 0 0,-2 0 0 0 0,-2-4 0 0 0,-2-1 0 0 0,1 0 0 0 0,-1 2 0 0 0,-4 1 0 0 0,-9-3 0 0 0,-6 4 0 0 0,-9 6 0 0 0,-2 7 0 0 0,-1 5 0 0 0,2 4 0 0 0,-3 3 0 0 0,0 2 0 0 0,2 4 0 0 0,2 6 0 0 0,2 4 0 0 0,6 5 0 0 0,6 2 0 0 0,1 2 0 0 0,0 1 0 0 0,2 4 0 0 0,3 1 0 0 0,2 0 0 0 0,8 3 0 0 0,3 0 0 0 0,0-2 0 0 0,5-2 0 0 0,0-2 0 0 0,3 3 0 0 0,7 4 0 0 0,4 0 0 0 0,4-1 0 0 0,3-6 0 0 0,7-4 0 0 0,-1-2 0 0 0,7 0 0 0 0,0-4 0 0 0,5-4 0 0 0,2-6 0 0 0,-3-2 0 0 0,-2-4 0 0 0,-8 0 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2201 1348 16383 0 0,'0'0'0'0'0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14854 9065 16383 0 0,'0'4'0'0'0,"-4"14"0"0"0,-1 7 0 0 0,0 13 0 0 0,-8 11 0 0 0,0 5 0 0 0,1 7 0 0 0,-2 8 0 0 0,3 9 0 0 0,-2 8 0 0 0,1 1 0 0 0,0-2 0 0 0,0-4 0 0 0,0-2 0 0 0,-8-8 0 0 0,1-11 0 0 0,3-11 0 0 0,4-11 0 0 0,1-8 0 0 0,1-20 0 0 0,3-25 0 0 0,3-22 0 0 0,1-16 0 0 0,2-17 0 0 0,1-15 0 0 0,8-6 0 0 0,12-13 0 0 0,14-7 0 0 0,5-3 0 0 0,5-1 0 0 0,6-2 0 0 0,-1 7 0 0 0,4 6 0 0 0,0 8 0 0 0,-4 9 0 0 0,-7 15 0 0 0,-6 15 0 0 0,-5 14 0 0 0,-4 13 0 0 0,1 5 0 0 0,1 6 0 0 0,-1 6 0 0 0,3 6 0 0 0,0 3 0 0 0,3 8 0 0 0,0 6 0 0 0,-2 14 0 0 0,6 15 0 0 0,-4 9 0 0 0,-3 4 0 0 0,-7 2 0 0 0,-4 0 0 0 0,-5 2 0 0 0,-5 1 0 0 0,-4-6 0 0 0,-3 0 0 0 0,-3 1 0 0 0,0-2 0 0 0,-1-4 0 0 0,-4-2 0 0 0,-2-1 0 0 0,-3-3 0 0 0,-8-5 0 0 0,-9-4 0 0 0,-4-7 0 0 0,-14 4 0 0 0,-2 2 0 0 0,2-4 0 0 0,5-3 0 0 0,6-5 0 0 0,-1-6 0 0 0,2-5 0 0 0,3-3 0 0 0,3-3 0 0 0,5-1 0 0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15694 9759 16383 0 0,'-5'4'0'0'0,"0"5"0"0"0,0 10 0 0 0,1-11 0 0 0,5-23 0 0 0,15-26 0 0 0,12-33 0 0 0,14-25 0 0 0,4-20 0 0 0,-2-15 0 0 0,0 1 0 0 0,-3 5 0 0 0,-6 13 0 0 0,-3 14 0 0 0,-8 19 0 0 0,0 12 0 0 0,0 14 0 0 0,1 12 0 0 0,-5 14 0 0 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16705 9345 16383 0 0,'0'-8'0'0'0,"0"-7"0"0"0,0-5 0 0 0,0-3 0 0 0,0-5 0 0 0,-4-3 0 0 0,-5 0 0 0 0,-10 6 0 0 0,-5 6 0 0 0,-3 7 0 0 0,-1 6 0 0 0,-7 7 0 0 0,-3 8 0 0 0,2 7 0 0 0,2 4 0 0 0,0 3 0 0 0,1 6 0 0 0,2 1 0 0 0,2 1 0 0 0,6 3 0 0 0,-1 3 0 0 0,4 4 0 0 0,1-1 0 0 0,3-3 0 0 0,1 0 0 0 0,3-3 0 0 0,3-2 0 0 0,4-2 0 0 0,2-4 0 0 0,2 0 0 0 0,0-2 0 0 0,2-1 0 0 0,0 1 0 0 0,-1-1 0 0 0,1 4 0 0 0,-1 2 0 0 0,4 0 0 0 0,6-5 0 0 0,5-7 0 0 0,4-5 0 0 0,6-6 0 0 0,8-8 0 0 0,2-7 0 0 0,0-6 0 0 0,1-5 0 0 0,-5-3 0 0 0,-4-2 0 0 0,-3-4 0 0 0,0-6 0 0 0,2-9 0 0 0,7-13 0 0 0,-4-2 0 0 0,-2-2 0 0 0,2 1 0 0 0,-3 3 0 0 0,-3 2 0 0 0,-4 7 0 0 0,-7 16 0 0 0,-12 21 0 0 0,-11 28 0 0 0,-8 21 0 0 0,-8 23 0 0 0,0 14 0 0 0,1 2 0 0 0,5 4 0 0 0,5 1 0 0 0,6-10 0 0 0,5-13 0 0 0,3-4 0 0 0,2-8 0 0 0,0-7 0 0 0,2-7 0 0 0,-1 0 0 0 0,8 5 0 0 0,6 1 0 0 0,10-6 0 0 0,7 0 0 0 0,4-7 0 0 0,2-7 0 0 0,0-11 0 0 0,-2-11 0 0 0,-5-9 0 0 0,-2-6 0 0 0,2-9 0 0 0,-5 1 0 0 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17700 9128 16383 0 0,'-4'-4'0'0'0,"-10"-6"0"0"0,-6-4 0 0 0,-4-5 0 0 0,-6 1 0 0 0,-1 4 0 0 0,-5 4 0 0 0,-8 4 0 0 0,-4 3 0 0 0,-7 10 0 0 0,-1 12 0 0 0,4 10 0 0 0,3 10 0 0 0,1 5 0 0 0,10 0 0 0 0,6 0 0 0 0,1 1 0 0 0,6 1 0 0 0,3-4 0 0 0,5 0 0 0 0,6-3 0 0 0,4-5 0 0 0,4-4 0 0 0,2 2 0 0 0,1-2 0 0 0,1-1 0 0 0,0 7 0 0 0,4 5 0 0 0,6-4 0 0 0,4-9 0 0 0,8-9 0 0 0,4-7 0 0 0,6-7 0 0 0,9-11 0 0 0,2-10 0 0 0,-3-5 0 0 0,0-8 0 0 0,-3-2 0 0 0,-4-9 0 0 0,-3-6 0 0 0,-4-2 0 0 0,3-6 0 0 0,-1 2 0 0 0,0-2 0 0 0,-2 0 0 0 0,3-7 0 0 0,-3 3 0 0 0,-7-1 0 0 0,-3 5 0 0 0,-3 16 0 0 0,-5 23 0 0 0,-4 30 0 0 0,-3 33 0 0 0,-9 28 0 0 0,-16 30 0 0 0,-21 22 0 0 0,-14 4 0 0 0,-19 1 0 0 0,-11-2 0 0 0,0-11 0 0 0,4-6 0 0 0,7-6 0 0 0,13-5 0 0 0,9-8 0 0 0,10-7 0 0 0,13-4 0 0 0,8-11 0 0 0,7-14 0 0 0,7-13 0 0 0,14-18 0 0 0,17-27 0 0 0,19-29 0 0 0,17-22 0 0 0,0-3 0 0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17841 9032 16383 0 0,'0'8'0'0'0,"-4"15"0"0"0,-6 15 0 0 0,-4 23 0 0 0,-5 16 0 0 0,-7 16 0 0 0,-3 4 0 0 0,-1 5 0 0 0,5-5 0 0 0,3-8 0 0 0,4-11 0 0 0,7-14 0 0 0,3-10 0 0 0,17-19 0 0 0,18-26 0 0 0,17-24 0 0 0,14-22 0 0 0,8-15 0 0 0,6-13 0 0 0,-6 2 0 0 0,-14 15 0 0 0,-15 24 0 0 0,-19 28 0 0 0,-20 26 0 0 0,-10 16 0 0 0,-7 8 0 0 0,0-1 0 0 0,3-1 0 0 0,4-6 0 0 0,9-6 0 0 0,8-11 0 0 0,8-9 0 0 0,5-9 0 0 0,4-6 0 0 0,11-7 0 0 0,-1-5 0 0 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18408 9693 16383 0 0,'4'-4'0'0'0,"5"-1"0"0"0,6-1 0 0 0,4 2 0 0 0,3 1 0 0 0,5 1 0 0 0,3 1 0 0 0,0 1 0 0 0,-1 0 0 0 0,7 0 0 0 0,1 0 0 0 0,3 1 0 0 0,2-1 0 0 0,-1-4 0 0 0,-4-1 0 0 0,-1-9 0 0 0,-1-5 0 0 0,1-3 0 0 0,-2-3 0 0 0,-6-1 0 0 0,-8 0 0 0 0,-4-3 0 0 0,0-2 0 0 0,-3 1 0 0 0,-3 2 0 0 0,-4 1 0 0 0,-3 1 0 0 0,-6 1 0 0 0,-6 5 0 0 0,-10 6 0 0 0,-6 5 0 0 0,-3 4 0 0 0,0 3 0 0 0,-4 2 0 0 0,-5 5 0 0 0,1 5 0 0 0,-11 10 0 0 0,-1 5 0 0 0,4 7 0 0 0,5 5 0 0 0,5 1 0 0 0,0 3 0 0 0,6-3 0 0 0,4 1 0 0 0,6 6 0 0 0,-3 4 0 0 0,-1 1 0 0 0,3-4 0 0 0,5-5 0 0 0,4-6 0 0 0,1 3 0 0 0,1 4 0 0 0,-2 7 0 0 0,1 2 0 0 0,1 6 0 0 0,3 9 0 0 0,2 1 0 0 0,2 6 0 0 0,0-5 0 0 0,1-3 0 0 0,4-8 0 0 0,10-13 0 0 0,15-15 0 0 0,14-12 0 0 0,13-13 0 0 0,0-7 0 0 0,-1-3 0 0 0,-2-1 0 0 0,-10 1 0 0 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12328 6495 16383 0 0,'0'-4'0'0'0,"0"-6"0"0"0,0-8 0 0 0,-4-10 0 0 0,-6-5 0 0 0,-12 0 0 0 0,-12 6 0 0 0,-16 7 0 0 0,-15 6 0 0 0,-18 7 0 0 0,-14 4 0 0 0,-3 2 0 0 0,-10 10 0 0 0,-1 12 0 0 0,1 5 0 0 0,0 3 0 0 0,-3 9 0 0 0,2 6 0 0 0,4 4 0 0 0,8 1 0 0 0,4 5 0 0 0,11 1 0 0 0,6 4 0 0 0,10 0 0 0 0,3 2 0 0 0,9-2 0 0 0,2 7 0 0 0,10 3 0 0 0,8 10 0 0 0,11 5 0 0 0,9-1 0 0 0,7 7 0 0 0,6 3 0 0 0,7-1 0 0 0,11 0 0 0 0,15-4 0 0 0,11 0 0 0 0,10-3 0 0 0,13-12 0 0 0,12-11 0 0 0,17-11 0 0 0,22-10 0 0 0,23-8 0 0 0,17-10 0 0 0,11-9 0 0 0,5-7 0 0 0,-2-4 0 0 0,-6-3 0 0 0,-1-1 0 0 0,-8-9 0 0 0,-11-11 0 0 0,-8-14 0 0 0,-12-13 0 0 0,-9-10 0 0 0,-5-13 0 0 0,-9-5 0 0 0,-4-7 0 0 0,-7-1 0 0 0,-14 6 0 0 0,-8-1 0 0 0,-12 6 0 0 0,-10 2 0 0 0,-13 2 0 0 0,-12 0 0 0 0,-10-1 0 0 0,-6 4 0 0 0,-4-3 0 0 0,-2 6 0 0 0,0 1 0 0 0,-1 8 0 0 0,-7-4 0 0 0,-10 0 0 0 0,-10 2 0 0 0,-12-2 0 0 0,-16 5 0 0 0,-13 4 0 0 0,-7 5 0 0 0,-11 3 0 0 0,2 8 0 0 0,-1 1 0 0 0,7 3 0 0 0,-4 5 0 0 0,5 4 0 0 0,4 0 0 0 0,-2 4 0 0 0,9 5 0 0 0,8 0 0 0 0,10-2 0 0 0,9 1 0 0 0,9 2 0 0 0,5 4 0 0 0,3 2 0 0 0,-5 2 0 0 0,1 1 0 0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10852 7563 16383 0 0,'-4'5'0'0'0,"-5"4"0"0"0,-2 6 0 0 0,2 3 0 0 0,2 16 0 0 0,2 10 0 0 0,2 10 0 0 0,2 7 0 0 0,0 6 0 0 0,1 0 0 0 0,1 5 0 0 0,-1 1 0 0 0,1-2 0 0 0,-1-2 0 0 0,0-4 0 0 0,0-9 0 0 0,-4 2 0 0 0,-1-5 0 0 0,0-3 0 0 0,-8-2 0 0 0,0-5 0 0 0,0 2 0 0 0,4 2 0 0 0,-1 5 0 0 0,1-3 0 0 0,2 8 0 0 0,2-3 0 0 0,-2 2 0 0 0,1-5 0 0 0,0-2 0 0 0,2-2 0 0 0,-3 0 0 0 0,1-5 0 0 0,0-1 0 0 0,2-4 0 0 0,1-3 0 0 0,1-4 0 0 0,-2-3 0 0 0,-6-2 0 0 0,0-1 0 0 0,1-1 0 0 0,2 0 0 0 0,-2 0 0 0 0,1 1 0 0 0,-2-1 0 0 0,0 1 0 0 0,-2 0 0 0 0,-3 8 0 0 0,-3 2 0 0 0,-3 1 0 0 0,-1-3 0 0 0,-2 2 0 0 0,-8-1 0 0 0,-4-2 0 0 0,-3 6 0 0 0,1 0 0 0 0,-1-1 0 0 0,2-3 0 0 0,-2 1 0 0 0,-1 2 0 0 0,-2-4 0 0 0,-3 0 0 0 0,-1 3 0 0 0,-1 0 0 0 0,-9 6 0 0 0,1-1 0 0 0,2 3 0 0 0,-3-4 0 0 0,1 1 0 0 0,1-3 0 0 0,6-3 0 0 0,-1 4 0 0 0,-1 0 0 0 0,1-2 0 0 0,0 1 0 0 0,0-3 0 0 0,5-2 0 0 0,-3-2 0 0 0,3-3 0 0 0,4-2 0 0 0,2-1 0 0 0,3 0 0 0 0,3-1 0 0 0,3-3 0 0 0,2-2 0 0 0,2 0 0 0 0,1 2 0 0 0,1 0 0 0 0,0 2 0 0 0,-5 5 0 0 0,0-2 0 0 0,-1-1 0 0 0,9-1 0 0 0,16-4 0 0 0,22-5 0 0 0,22-6 0 0 0,26-3 0 0 0,26-3 0 0 0,18-2 0 0 0,10-1 0 0 0,9 0 0 0 0,7 0 0 0 0,5 0 0 0 0,7 1 0 0 0,2-1 0 0 0,1 1 0 0 0,7 0 0 0 0,0 0 0 0 0,7 0 0 0 0,3 0 0 0 0,-2 0 0 0 0,-9 0 0 0 0,-3 0 0 0 0,-16 0 0 0 0,-6 0 0 0 0,-2 0 0 0 0,-6-4 0 0 0,-9-5 0 0 0,-6-6 0 0 0,-3 0 0 0 0,-2-1 0 0 0,1 2 0 0 0,-5 3 0 0 0,-8-1 0 0 0,2 3 0 0 0,0-7 0 0 0,-3 1 0 0 0,-5 2 0 0 0,-1 3 0 0 0,2 4 0 0 0,-3 3 0 0 0,2 1 0 0 0,2-2 0 0 0,2-1 0 0 0,-2 0 0 0 0,1 2 0 0 0,-4 0 0 0 0,-3-2 0 0 0,-3-1 0 0 0,-8 0 0 0 0,1-2 0 0 0,5 0 0 0 0,-4 1 0 0 0,-5-6 0 0 0,-10-1 0 0 0,-12 2 0 0 0,-8-1 0 0 0,-4 2 0 0 0,-3 2 0 0 0,-2-1 0 0 0,-7-7 0 0 0,-7-4 0 0 0,-10-4 0 0 0,-10 0 0 0 0,-8-1 0 0 0,-6 0 0 0 0,-4 0 0 0 0,-2 2 0 0 0,0-1 0 0 0,-5 1 0 0 0,-1 4 0 0 0,-4-3 0 0 0,1-1 0 0 0,-3-1 0 0 0,-6 0 0 0 0,-9 0 0 0 0,0 1 0 0 0,2-1 0 0 0,0 5 0 0 0,2 5 0 0 0,-1 2 0 0 0,1-2 0 0 0,5 3 0 0 0,1-6 0 0 0,3 1 0 0 0,1 3 0 0 0,-10 4 0 0 0,-4-1 0 0 0,-2 2 0 0 0,0 3 0 0 0,1 2 0 0 0,6 1 0 0 0,6 2 0 0 0,3-3 0 0 0,3-1 0 0 0,4 0 0 0 0,3 1 0 0 0,2 2 0 0 0,1-4 0 0 0,2-8 0 0 0,-1-7 0 0 0,5-2 0 0 0,5-7 0 0 0,6-6 0 0 0,3-1 0 0 0,3-2 0 0 0,2 1 0 0 0,0 0 0 0 0,1-7 0 0 0,0-4 0 0 0,0-5 0 0 0,0 2 0 0 0,-1-6 0 0 0,0-1 0 0 0,0-4 0 0 0,0-6 0 0 0,0 0 0 0 0,0-5 0 0 0,0 3 0 0 0,4-4 0 0 0,2-4 0 0 0,3 2 0 0 0,0 7 0 0 0,0 6 0 0 0,-3-1 0 0 0,2 1 0 0 0,-1 5 0 0 0,3 3 0 0 0,4 7 0 0 0,0 1 0 0 0,-4-1 0 0 0,2 0 0 0 0,-2 1 0 0 0,-2-4 0 0 0,-3 2 0 0 0,-2 3 0 0 0,-1-4 0 0 0,-2-1 0 0 0,0 0 0 0 0,3 1 0 0 0,2 5 0 0 0,0-2 0 0 0,-1-1 0 0 0,-1 0 0 0 0,-2 4 0 0 0,0 2 0 0 0,-1-1 0 0 0,1 4 0 0 0,-2 5 0 0 0,1 3 0 0 0,0 4 0 0 0,0 3 0 0 0,0 5 0 0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6732 6999 16383 0 0,'-4'4'0'0'0,"-5"9"0"0"0,-2 7 0 0 0,-2 8 0 0 0,0 8 0 0 0,3 5 0 0 0,-9 8 0 0 0,-1 4 0 0 0,-2 5 0 0 0,3 1 0 0 0,1 2 0 0 0,3 0 0 0 0,1-7 0 0 0,2-5 0 0 0,-1-2 0 0 0,2-22 0 0 0,7-26 0 0 0,8-23 0 0 0,12-26 0 0 0,6-17 0 0 0,9-14 0 0 0,6-5 0 0 0,2 0 0 0 0,2 6 0 0 0,-2 5 0 0 0,-4 11 0 0 0,5 8 0 0 0,4 10 0 0 0,-3 8 0 0 0,-2 7 0 0 0,-6 4 0 0 0,1 4 0 0 0,-1 4 0 0 0,-3 7 0 0 0,2 4 0 0 0,-1 9 0 0 0,-5 7 0 0 0,-7 7 0 0 0,-7 9 0 0 0,-5 8 0 0 0,-5 7 0 0 0,-1 1 0 0 0,-2-6 0 0 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7107 7477 16383 0 0,'0'4'0'0'0,"0"5"0"0"0,4 10 0 0 0,5 5 0 0 0,10-1 0 0 0,9-5 0 0 0,13-5 0 0 0,2-5 0 0 0,-1-4 0 0 0,5-2 0 0 0,-3-2 0 0 0,-4-1 0 0 0,-5 0 0 0 0,-4-4 0 0 0,1-5 0 0 0,-2-5 0 0 0,-5-5 0 0 0,-7-1 0 0 0,-7-3 0 0 0,-5-1 0 0 0,-3-8 0 0 0,-3-2 0 0 0,-5-4 0 0 0,-6 0 0 0 0,-5 4 0 0 0,-8 7 0 0 0,-4 9 0 0 0,-1 7 0 0 0,0 2 0 0 0,-3 2 0 0 0,0 3 0 0 0,1 2 0 0 0,2 2 0 0 0,-2 1 0 0 0,-1 0 0 0 0,-1 4 0 0 0,-5 6 0 0 0,1 5 0 0 0,2 5 0 0 0,-1 6 0 0 0,-2 3 0 0 0,1 0 0 0 0,3 5 0 0 0,3-1 0 0 0,2 3 0 0 0,3-1 0 0 0,6-2 0 0 0,5-3 0 0 0,6-3 0 0 0,5-1 0 0 0,2 3 0 0 0,2 0 0 0 0,1 0 0 0 0,5-1 0 0 0,4-2 0 0 0,10 3 0 0 0,5-3 0 0 0,10-2 0 0 0,8-5 0 0 0,4-2 0 0 0,3-4 0 0 0,-3-3 0 0 0,-6-5 0 0 0,-6-2 0 0 0,0-2 0 0 0,-3-5 0 0 0,-2-11 0 0 0,-2-5 0 0 0,-6-1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8007 6275 16383 0 0,'4'4'0'0'0,"1"5"0"0"0,0 6 0 0 0,-1 8 0 0 0,-1 4 0 0 0,-1 6 0 0 0,-1 9 0 0 0,0 2 0 0 0,-1 5 0 0 0,-1 7 0 0 0,1 2 0 0 0,0-1 0 0 0,0 6 0 0 0,0-3 0 0 0,0 0 0 0 0,0-2 0 0 0,0 1 0 0 0,0-1 0 0 0,0 2 0 0 0,0-1 0 0 0,0 5 0 0 0,0-4 0 0 0,0 0 0 0 0,0-2 0 0 0,0 6 0 0 0,0-1 0 0 0,0 2 0 0 0,0-2 0 0 0,0 0 0 0 0,0-3 0 0 0,0 2 0 0 0,0-7 0 0 0,0 0 0 0 0,0-5 0 0 0,0-7 0 0 0,0-8 0 0 0,0 0 0 0 0,0-3 0 0 0,0 2 0 0 0,0 2 0 0 0,0 4 0 0 0,0 8 0 0 0,0 2 0 0 0,0 7 0 0 0,4 0 0 0 0,1-4 0 0 0,0 0 0 0 0,-1-5 0 0 0,3-2 0 0 0,1-5 0 0 0,-2-5 0 0 0,-2-5 0 0 0,-1 5 0 0 0,-1 0 0 0 0,-1 2 0 0 0,-1 2 0 0 0,0 0 0 0 0,-1-4 0 0 0,1-4 0 0 0,0 1 0 0 0,0-1 0 0 0,-1 2 0 0 0,10 11 0 0 0,1 3 0 0 0,5 5 0 0 0,-2-3 0 0 0,-2-5 0 0 0,-3 5 0 0 0,-3 7 0 0 0,-2 2 0 0 0,-2 3 0 0 0,-1 3 0 0 0,-1 3 0 0 0,1-3 0 0 0,-1 1 0 0 0,1-7 0 0 0,-1-10 0 0 0,1-1 0 0 0,0-4 0 0 0,4-6 0 0 0,1-5 0 0 0,1-1 0 0 0,-2 0 0 0 0,-1-3 0 0 0,3 2 0 0 0,0 0 0 0 0,0-1 0 0 0,-2-2 0 0 0,-1 3 0 0 0,2 4 0 0 0,6 0 0 0 0,-1 2 0 0 0,4 3 0 0 0,-2-1 0 0 0,-3 1 0 0 0,-2-2 0 0 0,-3-4 0 0 0,-2 4 0 0 0,-1 1 0 0 0,-1-3 0 0 0,0-3 0 0 0,3 4 0 0 0,2 1 0 0 0,0-3 0 0 0,-1 2 0 0 0,-2-2 0 0 0,0-3 0 0 0,-1-3 0 0 0,-1 2 0 0 0,0 0 0 0 0,0-2 0 0 0,0-1 0 0 0,0 3 0 0 0,0-1 0 0 0,0 0 0 0 0,0-2 0 0 0,-1 3 0 0 0,1-5 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2103 1622 16383 0 0,'0'0'0'0'0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7649 6923 16383 0 0,'4'-12'0'0'0,"9"-8"0"0"0,7-1 0 0 0,4-1 0 0 0,2 4 0 0 0,1 4 0 0 0,3 5 0 0 0,2 4 0 0 0,-2 3 0 0 0,-5 1 0 0 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8111 7292 16383 0 0,'-5'0'0'0'0,"-4"0"0"0"0,-6 0 0 0 0,-3 4 0 0 0,0 5 0 0 0,4 10 0 0 0,4 9 0 0 0,-4 13 0 0 0,0 6 0 0 0,2 5 0 0 0,4-4 0 0 0,3 3 0 0 0,2-3 0 0 0,1-6 0 0 0,2-2 0 0 0,1-3 0 0 0,-1-5 0 0 0,1-3 0 0 0,-1 2 0 0 0,1-1 0 0 0,-5 3 0 0 0,-5-5 0 0 0,-6-2 0 0 0,-4-6 0 0 0,-2-6 0 0 0,-3-6 0 0 0,-1-8 0 0 0,5-4 0 0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8372 7663 16383 0 0,'4'4'0'0'0,"2"6"0"0"0,-1 4 0 0 0,-1 5 0 0 0,-5 3 0 0 0,-3-3 0 0 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8509 7214 16383 0 0,'0'0'0'0'0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8947 7751 16383 0 0,'-12'0'0'0'0,"-8"0"0"0"0,-9 5 0 0 0,-4 4 0 0 0,-4 10 0 0 0,5 5 0 0 0,3 3 0 0 0,6 5 0 0 0,8 5 0 0 0,6 0 0 0 0,0 2 0 0 0,2 3 0 0 0,3-2 0 0 0,5 0 0 0 0,7-2 0 0 0,10-4 0 0 0,6-3 0 0 0,3-8 0 0 0,1-7 0 0 0,4-6 0 0 0,5-9 0 0 0,4-14 0 0 0,-1-7 0 0 0,-4-9 0 0 0,2-12 0 0 0,1-7 0 0 0,-6-7 0 0 0,4-7 0 0 0,0-1 0 0 0,-7 2 0 0 0,-4 0 0 0 0,-6-3 0 0 0,-3-6 0 0 0,3-8 0 0 0,0-7 0 0 0,-1 0 0 0 0,-3-3 0 0 0,-4 1 0 0 0,-1 12 0 0 0,-1 11 0 0 0,-3 7 0 0 0,-3 10 0 0 0,3 9 0 0 0,-1 18 0 0 0,-1 26 0 0 0,-1 11 0 0 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9398 7663 16383 0 0,'0'8'0'0'0,"0"7"0"0"0,-4 9 0 0 0,-2 12 0 0 0,-3 9 0 0 0,0 0 0 0 0,0 1 0 0 0,3-3 0 0 0,3-5 0 0 0,0-1 0 0 0,2-3 0 0 0,1-2 0 0 0,0-4 0 0 0,1 2 0 0 0,-1 1 0 0 0,5-2 0 0 0,4-2 0 0 0,6-4 0 0 0,4-8 0 0 0,11-1 0 0 0,4-3 0 0 0,1-4 0 0 0,-2-3 0 0 0,6-2 0 0 0,1-1 0 0 0,-4-2 0 0 0,2 1 0 0 0,-3-5 0 0 0,2-9 0 0 0,-2-7 0 0 0,5-7 0 0 0,-4-3 0 0 0,-8-1 0 0 0,-4 1 0 0 0,-7 2 0 0 0,-3-6 0 0 0,-2 7 0 0 0,-5 20 0 0 0,-2 16 0 0 0,-3 10 0 0 0,-5 18 0 0 0,-3 20 0 0 0,-8 9 0 0 0,-2-4 0 0 0,-2 1 0 0 0,2-3 0 0 0,4 2 0 0 0,4-6 0 0 0,3-8 0 0 0,2-5 0 0 0,6-4 0 0 0,7-5 0 0 0,5-9 0 0 0,9-7 0 0 0,0-7 0 0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8295 7292 16383 0 0,'-8'0'0'0'0,"-7"0"0"0"0,-5 0 0 0 0,-3 4 0 0 0,-1 5 0 0 0,-2 2 0 0 0,1-2 0 0 0,-1 2 0 0 0,1 4 0 0 0,5 6 0 0 0,5 5 0 0 0,6 1 0 0 0,3 0 0 0 0,4 5 0 0 0,2-1 0 0 0,1 0 0 0 0,0-2 0 0 0,0 2 0 0 0,0 1 0 0 0,-1-2 0 0 0,1-2 0 0 0,-1 3 0 0 0,0-1 0 0 0,0 0 0 0 0,0-2 0 0 0,0 3 0 0 0,0 0 0 0 0,0-1 0 0 0,0-2 0 0 0,0 2 0 0 0,0 1 0 0 0,-4 3 0 0 0,-10 0 0 0 0,-6-2 0 0 0,-4-3 0 0 0,-1-1 0 0 0,-2-2 0 0 0,1-6 0 0 0,0-5 0 0 0,0-2 0 0 0,-2-3 0 0 0,-2-3 0 0 0,1 1 0 0 0,5-1 0 0 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10366 7333 16383 0 0,'0'-4'0'0'0,"0"-9"0"0"0,0-12 0 0 0,0-4 0 0 0,0-10 0 0 0,0-15 0 0 0,0-6 0 0 0,0-5 0 0 0,4 1 0 0 0,6-6 0 0 0,4-7 0 0 0,5-2 0 0 0,3-9 0 0 0,6-1 0 0 0,1-1 0 0 0,6 1 0 0 0,3 5 0 0 0,0 12 0 0 0,6 6 0 0 0,0 6 0 0 0,7-7 0 0 0,5 0 0 0 0,8-5 0 0 0,14-6 0 0 0,13-7 0 0 0,5 3 0 0 0,9-4 0 0 0,8-4 0 0 0,0 4 0 0 0,10-2 0 0 0,9-3 0 0 0,13-2 0 0 0,20-6 0 0 0,21-3 0 0 0,25-3 0 0 0,25-5 0 0 0,25-3 0 0 0,25-4 0 0 0,21-2 0 0 0,7 12 0 0 0,-2 3 0 0 0,0 7 0 0 0,4 8 0 0 0,8 11 0 0 0,3 10 0 0 0,10 10 0 0 0,9 5 0 0 0,7 4 0 0 0,12-1 0 0 0,13 7 0 0 0,20 7 0 0 0,11 10 0 0 0,9 4 0 0 0,-1 8 0 0 0,-7 4 0 0 0,-20 5 0 0 0,-20 4 0 0 0,-15 1 0 0 0,-24 0 0 0 0,-19 2 0 0 0,-10 3 0 0 0,-3 17 0 0 0,-1 22 0 0 0,4 19 0 0 0,-3 7 0 0 0,2 4 0 0 0,-10 10 0 0 0,-9 6 0 0 0,-9 1 0 0 0,-10-3 0 0 0,-16-5 0 0 0,-11 0 0 0 0,-16 3 0 0 0,-14 2 0 0 0,-12-1 0 0 0,-12 0 0 0 0,-16-1 0 0 0,-20-9 0 0 0,-27-12 0 0 0,-21-9 0 0 0,-11-7 0 0 0,-17-7 0 0 0,-3-2 0 0 0,-10-5 0 0 0,-1-3 0 0 0,-3-4 0 0 0,-2 2 0 0 0,-6-1 0 0 0,-2 0 0 0 0,-5-2 0 0 0,-4-5 0 0 0,-41 6 0 0 0,-19-2 0 0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12264 7072 16383 0 0,'-4'-4'0'0'0,"-1"-10"0"0"0,8-14 0 0 0,20-15 0 0 0,26-12 0 0 0,42-13 0 0 0,33-11 0 0 0,25-1 0 0 0,14-2 0 0 0,14-4 0 0 0,11 0 0 0 0,4 3 0 0 0,-3-4 0 0 0,3-1 0 0 0,13 8 0 0 0,9 4 0 0 0,9 8 0 0 0,6 10 0 0 0,2 8 0 0 0,1 8 0 0 0,-1 7 0 0 0,-8 6 0 0 0,-1 7 0 0 0,-2 8 0 0 0,2 6 0 0 0,5 4 0 0 0,-5 4 0 0 0,-15 0 0 0 0,-14 2 0 0 0,-8-1 0 0 0,-7 1 0 0 0,-5-1 0 0 0,-7-1 0 0 0,-4 5 0 0 0,-13 12 0 0 0,0 9 0 0 0,0 3 0 0 0,-5 9 0 0 0,-8 2 0 0 0,-5-1 0 0 0,-2 8 0 0 0,3 9 0 0 0,6 3 0 0 0,9 3 0 0 0,-5-4 0 0 0,-5-8 0 0 0,-7-9 0 0 0,-8-3 0 0 0,-18-4 0 0 0,-14 0 0 0 0,-9 3 0 0 0,-8-1 0 0 0,-7-2 0 0 0,2-4 0 0 0,4 6 0 0 0,-5-3 0 0 0,2 1 0 0 0,-6-6 0 0 0,-6 1 0 0 0,-5-1 0 0 0,-3 0 0 0 0,-5-2 0 0 0,1 0 0 0 0,-2-2 0 0 0,-5 0 0 0 0,-1 0 0 0 0,-2 0 0 0 0,5 4 0 0 0,0 1 0 0 0,0 0 0 0 0,3-1 0 0 0,-2-6 0 0 0,-1 3 0 0 0,-2 0 0 0 0,-4-4 0 0 0,-4-1 0 0 0,2-1 0 0 0,7 2 0 0 0,1 0 0 0 0,2 1 0 0 0,-2-3 0 0 0,-8-5 0 0 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20247 2211 16383 0 0,'-4'12'0'0'0,"-2"8"0"0"0,1 9 0 0 0,1 8 0 0 0,1 1 0 0 0,-3-2 0 0 0,0-2 0 0 0,0-16 0 0 0,2-18 0 0 0,14-31 0 0 0,12-17 0 0 0,12-13 0 0 0,11-8 0 0 0,7 3 0 0 0,3 9 0 0 0,-5 15 0 0 0,-6 9 0 0 0,-7 12 0 0 0,-1 8 0 0 0,-3 7 0 0 0,1 4 0 0 0,-1 3 0 0 0,2 1 0 0 0,3 0 0 0 0,-1 0 0 0 0,-2 3 0 0 0,-4 10 0 0 0,-2 5 0 0 0,-7 4 0 0 0,-6 6 0 0 0,-7 2 0 0 0,0 4 0 0 0,2-1 0 0 0,-1-1 0 0 0,-2-4 0 0 0,-2-1 0 0 0,-3-3 0 0 0,-1-5 0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2103 1622 16383 0 0,'0'0'0'0'0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20825 2695 16383 0 0,'0'5'0'0'0,"0"4"0"0"0,4 14 0 0 0,9 6 0 0 0,7 3 0 0 0,16 0 0 0 0,19 3 0 0 0,7-5 0 0 0,10-8 0 0 0,13-7 0 0 0,8-6 0 0 0,-8-5 0 0 0,-5-3 0 0 0,-9-9 0 0 0,-13-9 0 0 0,-11-8 0 0 0,-14-5 0 0 0,-5-9 0 0 0,-3-2 0 0 0,-5 2 0 0 0,-7 3 0 0 0,-5 1 0 0 0,-4 0 0 0 0,-3 4 0 0 0,-1 2 0 0 0,-1-1 0 0 0,-4-5 0 0 0,-6 0 0 0 0,-4 2 0 0 0,-9 7 0 0 0,-3 7 0 0 0,-6 8 0 0 0,-9 9 0 0 0,-2 5 0 0 0,-6 10 0 0 0,-1 7 0 0 0,-2 8 0 0 0,-3 0 0 0 0,-4 2 0 0 0,-1 1 0 0 0,-1 4 0 0 0,-3-2 0 0 0,1 4 0 0 0,9-2 0 0 0,4-2 0 0 0,7 1 0 0 0,4 3 0 0 0,3 7 0 0 0,9 1 0 0 0,9 0 0 0 0,7 1 0 0 0,7 1 0 0 0,3 0 0 0 0,3-3 0 0 0,0-6 0 0 0,1 4 0 0 0,4-2 0 0 0,4-4 0 0 0,6-7 0 0 0,11-5 0 0 0,6-7 0 0 0,9-6 0 0 0,2-5 0 0 0,-3-3 0 0 0,-4-2 0 0 0,-1-2 0 0 0,-1 0 0 0 0,-4-1 0 0 0,-2 1 0 0 0,9 1 0 0 0,-1-1 0 0 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22021 2583 16383 0 0,'-4'8'0'0'0,"-9"23"0"0"0,-7 14 0 0 0,-8 21 0 0 0,-8 14 0 0 0,-1-2 0 0 0,2-2 0 0 0,2-10 0 0 0,11-24 0 0 0,17-32 0 0 0,22-29 0 0 0,24-32 0 0 0,18-32 0 0 0,6-18 0 0 0,9-16 0 0 0,4-4 0 0 0,0 5 0 0 0,0 12 0 0 0,3 22 0 0 0,-5 18 0 0 0,-10 19 0 0 0,-10 17 0 0 0,-9 14 0 0 0,-8 14 0 0 0,-8 9 0 0 0,-9 9 0 0 0,-7 9 0 0 0,-7 3 0 0 0,-5 2 0 0 0,-11 3 0 0 0,-12 3 0 0 0,-7 8 0 0 0,-7 5 0 0 0,-9 0 0 0 0,-11 5 0 0 0,-7-3 0 0 0,-2 1 0 0 0,9-8 0 0 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21726 2799 16383 0 0,'-4'-4'0'0'0,"2"-5"0"0"0,7-2 0 0 0,5 2 0 0 0,10 2 0 0 0,9-2 0 0 0,13 1 0 0 0,2 1 0 0 0,-2-2 0 0 0,-4 1 0 0 0,0-2 0 0 0,-3-1 0 0 0,-3 3 0 0 0,-3-1 0 0 0,-6 0 0 0 0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22310 2791 16383 0 0,'-4'8'0'0'0,"-6"11"0"0"0,-1 14 0 0 0,-6 10 0 0 0,-1 10 0 0 0,3 0 0 0 0,4-6 0 0 0,4-5 0 0 0,3-3 0 0 0,2-12 0 0 0,14-27 0 0 0,16-21 0 0 0,13-19 0 0 0,11-16 0 0 0,4-5 0 0 0,2-2 0 0 0,-2 3 0 0 0,-1 7 0 0 0,-7 12 0 0 0,1 14 0 0 0,8 11 0 0 0,3 9 0 0 0,-5 4 0 0 0,-7 4 0 0 0,-5 6 0 0 0,0 9 0 0 0,-1 14 0 0 0,-6 3 0 0 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23162 3074 16383 0 0,'-4'0'0'0'0,"-9"0"0"0"0,-16 4 0 0 0,-13 9 0 0 0,-1 7 0 0 0,-1 8 0 0 0,7 12 0 0 0,10 6 0 0 0,9 9 0 0 0,9 2 0 0 0,4 0 0 0 0,5-2 0 0 0,5-6 0 0 0,6-7 0 0 0,10-11 0 0 0,12-11 0 0 0,19-12 0 0 0,3-17 0 0 0,9-14 0 0 0,1-11 0 0 0,3-13 0 0 0,-3-10 0 0 0,-4-7 0 0 0,-9-6 0 0 0,-12-6 0 0 0,-14-12 0 0 0,-11-2 0 0 0,-8 6 0 0 0,-5 13 0 0 0,-3 19 0 0 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23945 2971 16383 0 0,'0'8'0'0'0,"0"7"0"0"0,-9 13 0 0 0,-9 10 0 0 0,-4 2 0 0 0,0-1 0 0 0,2 1 0 0 0,5-3 0 0 0,2-3 0 0 0,-3-3 0 0 0,-1-4 0 0 0,2-5 0 0 0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24071 2658 16383 0 0,'0'0'0'0'0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25124 3509 16383 0 0,'0'-4'0'0'0,"-4"-5"0"0"0,-6-6 0 0 0,-9-4 0 0 0,-5-3 0 0 0,-11-5 0 0 0,-3-3 0 0 0,-8 0 0 0 0,0 5 0 0 0,4 7 0 0 0,-4 6 0 0 0,3 5 0 0 0,4 4 0 0 0,5 3 0 0 0,-4 5 0 0 0,-4 14 0 0 0,1 16 0 0 0,8 10 0 0 0,10 5 0 0 0,8 3 0 0 0,7 0 0 0 0,4 4 0 0 0,8-4 0 0 0,7-8 0 0 0,9-6 0 0 0,18-11 0 0 0,11-9 0 0 0,13-8 0 0 0,12-7 0 0 0,6-7 0 0 0,1-12 0 0 0,4-15 0 0 0,3-19 0 0 0,3-17 0 0 0,-2-10 0 0 0,-7-8 0 0 0,-7-14 0 0 0,-11-11 0 0 0,-8-3 0 0 0,-10 1 0 0 0,-9 8 0 0 0,-6 12 0 0 0,-9 7 0 0 0,-8 12 0 0 0,-2 11 0 0 0,-3 16 0 0 0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25967 3323 16383 0 0,'0'4'0'0'0,"0"14"0"0"0,0 7 0 0 0,0 4 0 0 0,0 1 0 0 0,0-4 0 0 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26241 2854 16383 0 0,'0'0'0'0'0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2103 1622 16383 0 0,'0'0'0'0'0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26319 3599 16383 0 0,'0'4'0'0'0,"0"6"0"0"0,4-12 0 0 0,18-25 0 0 0,17-25 0 0 0,14-15 0 0 0,14-5 0 0 0,5 6 0 0 0,-3 10 0 0 0,-5 11 0 0 0,-8 13 0 0 0,-7 11 0 0 0,-7 10 0 0 0,-7 7 0 0 0,-4 4 0 0 0,3 5 0 0 0,-3 7 0 0 0,-7 1 0 0 0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26399 3531 16383 0 0,'-4'12'0'0'0,"-1"9"0"0"0,3-5 0 0 0,24-16 0 0 0,32-20 0 0 0,26-16 0 0 0,34-21 0 0 0,8-9 0 0 0,0-2 0 0 0,-12 6 0 0 0,-17 15 0 0 0,-16 6 0 0 0,-18 15 0 0 0,-9 12 0 0 0,-11 11 0 0 0,-11 16 0 0 0,-10 9 0 0 0,-9 4 0 0 0,-5 3 0 0 0,-4 4 0 0 0,-2-3 0 0 0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13780 10700 16383 0 0,'4'4'0'0'0,"1"9"0"0"0,-8 20 0 0 0,-11 27 0 0 0,-13 21 0 0 0,-8 20 0 0 0,-4 10 0 0 0,-2 6 0 0 0,-3 3 0 0 0,2-14 0 0 0,0-13 0 0 0,4-19 0 0 0,3-17 0 0 0,8-31 0 0 0,17-44 0 0 0,22-44 0 0 0,26-31 0 0 0,26-24 0 0 0,22-17 0 0 0,18-14 0 0 0,11-2 0 0 0,6 8 0 0 0,3 8 0 0 0,1 10 0 0 0,-1 19 0 0 0,-5 18 0 0 0,-18 21 0 0 0,-19 21 0 0 0,-15 18 0 0 0,-3 18 0 0 0,-4 18 0 0 0,1 29 0 0 0,-3 23 0 0 0,-11 22 0 0 0,-14 18 0 0 0,-12 11 0 0 0,-9 3 0 0 0,-16-2 0 0 0,-19-3 0 0 0,-17-5 0 0 0,-27-4 0 0 0,-18-10 0 0 0,-11-9 0 0 0,-5-15 0 0 0,6-18 0 0 0,3-18 0 0 0,9-13 0 0 0,7-11 0 0 0,12-6 0 0 0,0-3 0 0 0,4-10 0 0 0,3-6 0 0 0,3-5 0 0 0,8-2 0 0 0,6-1 0 0 0,11 3 0 0 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14433 11780 16383 0 0,'4'4'0'0'0,"9"1"0"0"0,15-12 0 0 0,23-29 0 0 0,19-29 0 0 0,14-32 0 0 0,9-24 0 0 0,-3-20 0 0 0,-5-6 0 0 0,-9 2 0 0 0,-13 9 0 0 0,-9 19 0 0 0,-10 26 0 0 0,-8 20 0 0 0,-2 23 0 0 0,-7 18 0 0 0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15435 11311 16383 0 0,'4'-4'0'0'0,"2"-5"0"0"0,-1-6 0 0 0,-1-3 0 0 0,-5-12 0 0 0,-11-1 0 0 0,-11 6 0 0 0,-10 6 0 0 0,-7 7 0 0 0,-10 6 0 0 0,-8 3 0 0 0,-2 2 0 0 0,1 6 0 0 0,2 6 0 0 0,2 5 0 0 0,8 3 0 0 0,6 4 0 0 0,7 1 0 0 0,1 5 0 0 0,6 2 0 0 0,4-1 0 0 0,5 3 0 0 0,6 4 0 0 0,6-1 0 0 0,2-1 0 0 0,4-4 0 0 0,0 2 0 0 0,1-1 0 0 0,4-2 0 0 0,10-6 0 0 0,14-7 0 0 0,14-15 0 0 0,13-11 0 0 0,8-9 0 0 0,2-9 0 0 0,-3-8 0 0 0,-7-2 0 0 0,-6 1 0 0 0,-19 14 0 0 0,-18 24 0 0 0,-21 28 0 0 0,-16 16 0 0 0,-13 13 0 0 0,-8 5 0 0 0,0-1 0 0 0,3-3 0 0 0,13-7 0 0 0,20-13 0 0 0,31-21 0 0 0,29-23 0 0 0,29-22 0 0 0,2-6 0 0 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16004 11245 16383 0 0,'-4'-4'0'0'0,"-5"-1"0"0"0,-6 0 0 0 0,-8 0 0 0 0,-4 3 0 0 0,-6 0 0 0 0,-5 1 0 0 0,-5 4 0 0 0,2 7 0 0 0,-5 5 0 0 0,-7 12 0 0 0,-6 10 0 0 0,2 6 0 0 0,7 5 0 0 0,0 5 0 0 0,9-1 0 0 0,6-2 0 0 0,11-1 0 0 0,8-5 0 0 0,15-6 0 0 0,16-9 0 0 0,14-10 0 0 0,26-16 0 0 0,12-12 0 0 0,10-18 0 0 0,5-12 0 0 0,1-11 0 0 0,-6-6 0 0 0,-4-5 0 0 0,-18 8 0 0 0,-27 16 0 0 0,-26 28 0 0 0,-22 27 0 0 0,-15 26 0 0 0,-10 27 0 0 0,-14 17 0 0 0,-13 10 0 0 0,-10 9 0 0 0,-4-2 0 0 0,5-7 0 0 0,12-11 0 0 0,14-13 0 0 0,16-15 0 0 0,19-13 0 0 0,24-19 0 0 0,33-21 0 0 0,30-29 0 0 0,20-18 0 0 0,-5-3 0 0 0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16388 11397 16383 0 0,'-8'12'0'0'0,"-15"17"0"0"0,-16 19 0 0 0,-13 17 0 0 0,-6 15 0 0 0,-5 10 0 0 0,-1-3 0 0 0,7-12 0 0 0,14-14 0 0 0,17-14 0 0 0,30-15 0 0 0,34-12 0 0 0,32-19 0 0 0,23-21 0 0 0,9-15 0 0 0,-5-6 0 0 0,-32 20 0 0 0,-30 26 0 0 0,-21 25 0 0 0,-14 23 0 0 0,6 18 0 0 0,35 19 0 0 0,34-3 0 0 0,37-16 0 0 0,28-20 0 0 0,10-27 0 0 0,1-25 0 0 0,-10-30 0 0 0,-24-16 0 0 0,-29-14 0 0 0,-28-4 0 0 0,-38 6 0 0 0,-42 23 0 0 0,-26 32 0 0 0,-17 36 0 0 0,-3 25 0 0 0,3 18 0 0 0,11 10 0 0 0,7 2 0 0 0,11-10 0 0 0,11-13 0 0 0,14-15 0 0 0,12-10 0 0 0,22-5 0 0 0,19-7 0 0 0,23-5 0 0 0,11 3 0 0 0,21 8 0 0 0,27 12 0 0 0,32 9 0 0 0,-11-3 0 0 0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20009 7371 16383 0 0,'-4'9'0'0'0,"-5"18"0"0"0,-6 33 0 0 0,-8 31 0 0 0,-8 33 0 0 0,-3 31 0 0 0,-12 30 0 0 0,-10 29 0 0 0,-9 22 0 0 0,-8 24 0 0 0,-9 21 0 0 0,-6 11 0 0 0,-13 13 0 0 0,3 3 0 0 0,1-6 0 0 0,2-5 0 0 0,8-25 0 0 0,11-26 0 0 0,11-39 0 0 0,15-38 0 0 0,13-32 0 0 0,5-27 0 0 0,7-27 0 0 0,8-25 0 0 0,8-6 0 0 0,20-3 0 0 0,54-2 0 0 0,64 3 0 0 0,68-2 0 0 0,52-7 0 0 0,30 4 0 0 0,6-3 0 0 0,1-5 0 0 0,0 1 0 0 0,58 5 0 0 0,18 8 0 0 0,5-1 0 0 0,-16-5 0 0 0,-22-2 0 0 0,-27-4 0 0 0,-31-9 0 0 0,-35-9 0 0 0,-24-9 0 0 0,-12-1 0 0 0,-15 0 0 0 0,-15 7 0 0 0,0 5 0 0 0,8 2 0 0 0,2 1 0 0 0,-9 4 0 0 0,-13 1 0 0 0,-18-4 0 0 0,-24-8 0 0 0,-24-6 0 0 0,-19-1 0 0 0,-18-4 0 0 0,-11-2 0 0 0,-8-3 0 0 0,-6-1 0 0 0,-5-1 0 0 0,7-14 0 0 0,-4-16 0 0 0,3-27 0 0 0,8-34 0 0 0,5-33 0 0 0,8-32 0 0 0,-1-23 0 0 0,-6-17 0 0 0,-5-13 0 0 0,-11-10 0 0 0,-9-19 0 0 0,-9-20 0 0 0,-5-8 0 0 0,-5 1 0 0 0,-2 4 0 0 0,-1 10 0 0 0,0 15 0 0 0,1 11 0 0 0,-1 11 0 0 0,1 13 0 0 0,1 17 0 0 0,0 10 0 0 0,8 23 0 0 0,3 8 0 0 0,-1 4 0 0 0,-2 2 0 0 0,-2 2 0 0 0,-2 1 0 0 0,-2 6 0 0 0,-1 4 0 0 0,-1 8 0 0 0,0 6 0 0 0,-1 14 0 0 0,1 7 0 0 0,-1 10 0 0 0,-7-2 0 0 0,-3 0 0 0 0,1 2 0 0 0,1 2 0 0 0,3-2 0 0 0,3 3 0 0 0,1 3 0 0 0,1 5 0 0 0,1 7 0 0 0,0 8 0 0 0,1 6 0 0 0,-1 2 0 0 0,1 0 0 0 0,-1-4 0 0 0,8-6 0 0 0,3-2 0 0 0,-1 0 0 0 0,3-2 0 0 0,-2 0 0 0 0,-2-2 0 0 0,1 1 0 0 0,3 7 0 0 0,0 11 0 0 0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19187 9575 16383 0 0,'0'4'0'0'0,"-4"13"0"0"0,-1 13 0 0 0,0 9 0 0 0,0 1 0 0 0,2 3 0 0 0,6 6 0 0 0,5-2 0 0 0,6 1 0 0 0,5-10 0 0 0,11-2 0 0 0,5-7 0 0 0,12-9 0 0 0,15-7 0 0 0,17-7 0 0 0,19-4 0 0 0,26-14 0 0 0,16-18 0 0 0,13-19 0 0 0,0-15 0 0 0,-1-11 0 0 0,-6-10 0 0 0,-12-7 0 0 0,-12 0 0 0 0,-11 0 0 0 0,-12 7 0 0 0,-14 10 0 0 0,-18 18 0 0 0,-17 18 0 0 0,-12 20 0 0 0,-4 18 0 0 0,-5 24 0 0 0,-6 26 0 0 0,-8 15 0 0 0,-2 15 0 0 0,-4 8 0 0 0,-2 7 0 0 0,1-4 0 0 0,-1-6 0 0 0,6-5 0 0 0,6-4 0 0 0,3-10 0 0 0,10-16 0 0 0,17-17 0 0 0,15-14 0 0 0,21-9 0 0 0,21-11 0 0 0,21-9 0 0 0,9-11 0 0 0,14-14 0 0 0,2-8 0 0 0,-5-6 0 0 0,-7 2 0 0 0,-19 6 0 0 0,-22 9 0 0 0,-20 10 0 0 0,-19 10 0 0 0,-8 18 0 0 0,-8 17 0 0 0,-12 17 0 0 0,-11 18 0 0 0,-10 16 0 0 0,-6 7 0 0 0,-4 3 0 0 0,-2-10 0 0 0,-2-12 0 0 0,1-8 0 0 0,4-10 0 0 0,14-12 0 0 0,21-11 0 0 0,28-9 0 0 0,28-7 0 0 0,22-11 0 0 0,16-18 0 0 0,10-12 0 0 0,-7-3 0 0 0,-17-5 0 0 0,-26 7 0 0 0,-23 14 0 0 0,-20 18 0 0 0,-13 23 0 0 0,-1 25 0 0 0,-3 9 0 0 0,11 0 0 0 0,18-5 0 0 0,23-9 0 0 0,18-12 0 0 0,24-10 0 0 0,16-7 0 0 0,3-6 0 0 0,-6-2 0 0 0,-6-6 0 0 0,-17-10 0 0 0,-21-2 0 0 0,-21 2 0 0 0,-20 4 0 0 0,-7 3 0 0 0,2 4 0 0 0,0 3 0 0 0,1 1 0 0 0,7 1 0 0 0,-1 1 0 0 0,-6 0 0 0 0,-3-1 0 0 0,-6 1 0 0 0,-5 3 0 0 0,-4 2 0 0 0,0 3 0 0 0,3 1 0 0 0,0-2 0 0 0,-2 2 0 0 0,-2-1 0 0 0,-2 3 0 0 0,-6 2 0 0 0,-7 0 0 0 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17108 10167 16383 0 0,'0'-5'0'0'0,"-4"-12"0"0"0,-5-9 0 0 0,-10 1 0 0 0,-9 5 0 0 0,-5 5 0 0 0,-8 10 0 0 0,-1 9 0 0 0,2 8 0 0 0,0 7 0 0 0,-2 7 0 0 0,3 13 0 0 0,8 2 0 0 0,9 4 0 0 0,8-3 0 0 0,7 4 0 0 0,4-1 0 0 0,3-5 0 0 0,9 3 0 0 0,8-2 0 0 0,4-3 0 0 0,8-5 0 0 0,10-3 0 0 0,7-3 0 0 0,4-6 0 0 0,5-7 0 0 0,2-5 0 0 0,-5-5 0 0 0,1-3 0 0 0,-4-1 0 0 0,-7-1 0 0 0,-2-4 0 0 0,-4-2 0 0 0,-4-3 0 0 0,0-4 0 0 0,4-4 0 0 0,-1-3 0 0 0,2-6 0 0 0,3-6 0 0 0,-2-3 0 0 0,-2 2 0 0 0,-5 3 0 0 0,-6 10 0 0 0,-8 20 0 0 0,-11 40 0 0 0,-14 29 0 0 0,-7 8 0 0 0,-4 2 0 0 0,-3 0 0 0 0,-2-4 0 0 0,-9-4 0 0 0,-3-4 0 0 0,1-11 0 0 0,-6-5 0 0 0,-1-8 0 0 0,0-7 0 0 0,2-9 0 0 0,5-9 0 0 0,3-8 0 0 0,-5-17 0 0 0,0-12 0 0 0,3-6 0 0 0,6 1 0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13335 5767 16383 0 0,'4'4'0'0'0,"1"9"0"0"0,-4 15 0 0 0,-6 11 0 0 0,-3 15 0 0 0,-3 2 0 0 0,-9 4 0 0 0,0-4 0 0 0,2-4 0 0 0,2-2 0 0 0,2-6 0 0 0,4-6 0 0 0,0-1 0 0 0,1-4 0 0 0,2 2 0 0 0,-1-2 0 0 0,0 2 0 0 0,-6 7 0 0 0,-6 1 0 0 0,2-3 0 0 0,-1-5 0 0 0,3 1 0 0 0,0-3 0 0 0,-1 2 0 0 0,-2-1 0 0 0,-2-2 0 0 0,-1-3 0 0 0,3-2 0 0 0,5-2 0 0 0,4-4 0 0 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17776 11393 16383 0 0,'12'-4'0'0'0,"12"-10"0"0"0,11-22 0 0 0,10-26 0 0 0,11-22 0 0 0,4-14 0 0 0,3-6 0 0 0,0 3 0 0 0,-3 6 0 0 0,-8 19 0 0 0,-12 22 0 0 0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18409 11504 16383 0 0,'4'-4'0'0'0,"5"-1"0"0"0,6-4 0 0 0,4-5 0 0 0,-2-8 0 0 0,-3-4 0 0 0,-4-2 0 0 0,-4 0 0 0 0,-2-3 0 0 0,-7-1 0 0 0,-7 5 0 0 0,-5 7 0 0 0,-9 8 0 0 0,-7 5 0 0 0,-8 8 0 0 0,-5 7 0 0 0,1 8 0 0 0,4 4 0 0 0,4 3 0 0 0,0 6 0 0 0,2-2 0 0 0,3-2 0 0 0,6 3 0 0 0,3 1 0 0 0,5 0 0 0 0,6 3 0 0 0,4-1 0 0 0,3 0 0 0 0,2-2 0 0 0,2 2 0 0 0,0 0 0 0 0,0-1 0 0 0,0-2 0 0 0,4-1 0 0 0,9-6 0 0 0,14-6 0 0 0,19-5 0 0 0,18-5 0 0 0,17-8 0 0 0,12-10 0 0 0,-2-12 0 0 0,-5-6 0 0 0,-8-5 0 0 0,-15-1 0 0 0,-13 2 0 0 0,-24 15 0 0 0,-28 23 0 0 0,-23 23 0 0 0,-19 24 0 0 0,-6 11 0 0 0,5 3 0 0 0,9-5 0 0 0,12-8 0 0 0,14-9 0 0 0,11-12 0 0 0,15-10 0 0 0,16-10 0 0 0,6-5 0 0 0,9-5 0 0 0,1-1 0 0 0,0-1 0 0 0,3-9 0 0 0,2-5 0 0 0,3-5 0 0 0,-8 1 0 0 0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19379 11593 16383 0 0,'-8'0'0'0'0,"-11"0"0"0"0,-10 8 0 0 0,-9 11 0 0 0,-10 14 0 0 0,-12 18 0 0 0,-1 9 0 0 0,-2 13 0 0 0,1 4 0 0 0,8-4 0 0 0,13-10 0 0 0,13-12 0 0 0,11-6 0 0 0,9-7 0 0 0,6-6 0 0 0,7-4 0 0 0,7-7 0 0 0,5-7 0 0 0,12-6 0 0 0,10-4 0 0 0,1-3 0 0 0,3-1 0 0 0,-2-2 0 0 0,-4 1 0 0 0,-5 0 0 0 0,2 0 0 0 0,2-8 0 0 0,-5-2 0 0 0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19558 12243 16383 0 0,'13'0'0'0'0,"7"0"0"0"0,5 0 0 0 0,10 0 0 0 0,3-4 0 0 0,4-10 0 0 0,-2-6 0 0 0,1-8 0 0 0,1-7 0 0 0,-2-2 0 0 0,-8 1 0 0 0,-1-1 0 0 0,-6 2 0 0 0,-8 2 0 0 0,-10 3 0 0 0,-10 7 0 0 0,-14 6 0 0 0,-11 16 0 0 0,-5 11 0 0 0,-5 8 0 0 0,-9 5 0 0 0,-8 11 0 0 0,-3 8 0 0 0,-7 12 0 0 0,-6 11 0 0 0,-3 1 0 0 0,8-2 0 0 0,7-4 0 0 0,8 0 0 0 0,10-6 0 0 0,8-4 0 0 0,9-3 0 0 0,8-4 0 0 0,8-3 0 0 0,5 1 0 0 0,3-3 0 0 0,5-3 0 0 0,14-8 0 0 0,21-9 0 0 0,23-11 0 0 0,17-7 0 0 0,12-8 0 0 0,2-1 0 0 0,-3-5 0 0 0,-13 1 0 0 0,-15 2 0 0 0,-15 0 0 0 0,-15 1 0 0 0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23097 12421 16383 0 0,'0'-4'0'0'0,"-4"-10"0"0"0,-5-6 0 0 0,-6-3 0 0 0,-8 1 0 0 0,-12 1 0 0 0,-13 3 0 0 0,-5 6 0 0 0,-12 4 0 0 0,-9 4 0 0 0,-1 3 0 0 0,0 0 0 0 0,4 2 0 0 0,7 0 0 0 0,2 8 0 0 0,7 7 0 0 0,5 12 0 0 0,11 6 0 0 0,8 14 0 0 0,10 10 0 0 0,7 12 0 0 0,7 14 0 0 0,5 9 0 0 0,2-3 0 0 0,6 0 0 0 0,5-4 0 0 0,1-8 0 0 0,-1-5 0 0 0,-3-8 0 0 0,-3-5 0 0 0,-2-6 0 0 0,-1-7 0 0 0,-2-9 0 0 0,-8-1 0 0 0,-8-4 0 0 0,-8-7 0 0 0,-13-8 0 0 0,-12-8 0 0 0,-14-4 0 0 0,-13-12 0 0 0,-5-10 0 0 0,-1-9 0 0 0,5-5 0 0 0,11-1 0 0 0,14 0 0 0 0,14-2 0 0 0,15 4 0 0 0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23164 12828 16383 0 0,'-8'0'0'0'0,"-15"0"0"0"0,-12 0 0 0 0,-7 0 0 0 0,-10 0 0 0 0,-7 0 0 0 0,-3 0 0 0 0,-2 0 0 0 0,5 0 0 0 0,9 0 0 0 0,1 0 0 0 0,4 0 0 0 0,6 0 0 0 0,6 0 0 0 0,-9 8 0 0 0,0 11 0 0 0,7 6 0 0 0,5 3 0 0 0,7 9 0 0 0,8 6 0 0 0,7 4 0 0 0,4-1 0 0 0,4-6 0 0 0,0 0 0 0 0,14 0 0 0 0,16-6 0 0 0,19-9 0 0 0,30-9 0 0 0,14-7 0 0 0,7-5 0 0 0,-10-3 0 0 0,-7-6 0 0 0,-14-6 0 0 0,-19-14 0 0 0,-17-10 0 0 0,-16-12 0 0 0,-9-5 0 0 0,-7-7 0 0 0,-3-1 0 0 0,-1 1 0 0 0,-5 7 0 0 0,-5 8 0 0 0,1 12 0 0 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23152 13731 16383 0 0,'4'0'0'0'0,"5"0"0"0"0,10-4 0 0 0,9-18 0 0 0,9-21 0 0 0,5-27 0 0 0,4-23 0 0 0,3-28 0 0 0,-4-9 0 0 0,-1-4 0 0 0,-7 2 0 0 0,-11 6 0 0 0,-10 9 0 0 0,-7 7 0 0 0,-5 20 0 0 0,-8 19 0 0 0,-7 27 0 0 0,-1 21 0 0 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23562 13000 16383 0 0,'4'4'0'0'0,"2"14"0"0"0,-1 7 0 0 0,-1 13 0 0 0,-1 11 0 0 0,-1 1 0 0 0,-1 9 0 0 0,-1-2 0 0 0,0-2 0 0 0,4-2 0 0 0,18-11 0 0 0,24-12 0 0 0,14-15 0 0 0,13-23 0 0 0,5-18 0 0 0,-6-8 0 0 0,-11-3 0 0 0,-12 13 0 0 0,-14 19 0 0 0,-14 19 0 0 0,-9 10 0 0 0,-8 6 0 0 0,-4 1 0 0 0,-2 4 0 0 0,0 0 0 0 0,3-2 0 0 0,6-2 0 0 0,2-7 0 0 0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24875 13008 16383 0 0,'0'-4'0'0'0,"-4"-5"0"0"0,-6-2 0 0 0,-12 2 0 0 0,-12 2 0 0 0,-20 2 0 0 0,-9 6 0 0 0,-1 12 0 0 0,1 10 0 0 0,8 11 0 0 0,13 3 0 0 0,5 3 0 0 0,6 3 0 0 0,7-1 0 0 0,8-4 0 0 0,7-1 0 0 0,1 2 0 0 0,1 3 0 0 0,3 1 0 0 0,1-1 0 0 0,2-5 0 0 0,4-4 0 0 0,7-8 0 0 0,9-8 0 0 0,10-7 0 0 0,3-5 0 0 0,1-3 0 0 0,3-7 0 0 0,4-6 0 0 0,-2-5 0 0 0,1-17 0 0 0,3-14 0 0 0,-2-3 0 0 0,-5-2 0 0 0,-3 4 0 0 0,-7 15 0 0 0,-8 20 0 0 0,-7 25 0 0 0,-5 15 0 0 0,-8 14 0 0 0,-3 9 0 0 0,0 0 0 0 0,-4-4 0 0 0,-4-7 0 0 0,1-5 0 0 0,2-5 0 0 0,3-3 0 0 0,3 3 0 0 0,2-1 0 0 0,2 0 0 0 0,1-5 0 0 0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25011 13489 16383 0 0,'-4'4'0'0'0,"-2"1"0"0"0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13812 6295 16383 0 0,'-4'0'0'0'0,"-10"0"0"0"0,-6 0 0 0 0,-4 0 0 0 0,-6 0 0 0 0,-2 0 0 0 0,1 0 0 0 0,1 0 0 0 0,-2 0 0 0 0,0 0 0 0 0,1 0 0 0 0,2 4 0 0 0,3 5 0 0 0,4 10 0 0 0,7 5 0 0 0,6 7 0 0 0,4 6 0 0 0,3 5 0 0 0,-6 4 0 0 0,-2-3 0 0 0,1-3 0 0 0,2-6 0 0 0,6 0 0 0 0,3-1 0 0 0,2-3 0 0 0,0-2 0 0 0,-1-2 0 0 0,-1 7 0 0 0,3 10 0 0 0,5 2 0 0 0,5-3 0 0 0,4-9 0 0 0,3-9 0 0 0,1-9 0 0 0,6-8 0 0 0,1-8 0 0 0,0-4 0 0 0,-1-6 0 0 0,2-1 0 0 0,1-2 0 0 0,-2-2 0 0 0,-1-4 0 0 0,-6-2 0 0 0,-3-5 0 0 0,-1-6 0 0 0,1-2 0 0 0,1 1 0 0 0,-4-2 0 0 0,1-2 0 0 0,-4 0 0 0 0,-4 4 0 0 0,-4 2 0 0 0,-3 3 0 0 0,-1 3 0 0 0,-2 1 0 0 0,-1-3 0 0 0,1 0 0 0 0,-1-1 0 0 0,0 2 0 0 0,1-4 0 0 0,0 0 0 0 0,-5 2 0 0 0,-4 8 0 0 0,-6 14 0 0 0,-4 10 0 0 0,-2 18 0 0 0,1 9 0 0 0,5 4 0 0 0,1 8 0 0 0,-2 1 0 0 0,-1 1 0 0 0,1 2 0 0 0,0 0 0 0 0,2 2 0 0 0,4-1 0 0 0,4-3 0 0 0,2 3 0 0 0,3-3 0 0 0,-4 0 0 0 0,0 0 0 0 0,1-3 0 0 0,0 3 0 0 0,2-1 0 0 0,0-4 0 0 0,2-5 0 0 0,0 0 0 0 0,0-1 0 0 0,4-3 0 0 0,10 2 0 0 0,6-1 0 0 0,0-1 0 0 0,0-1 0 0 0,6 1 0 0 0,6 5 0 0 0,1 0 0 0 0,0-2 0 0 0,-2-6 0 0 0,-2-8 0 0 0,2-3 0 0 0,-5-5 0 0 0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24755 13840 16383 0 0,'0'-4'0'0'0,"0"-9"0"0"0,0-15 0 0 0,8-19 0 0 0,11-18 0 0 0,14-14 0 0 0,18-9 0 0 0,9 1 0 0 0,1 4 0 0 0,0 8 0 0 0,0 8 0 0 0,-5 16 0 0 0,-8 16 0 0 0,-5 15 0 0 0,-5 14 0 0 0,-9 12 0 0 0,-9 18 0 0 0,-9 8 0 0 0,-6 12 0 0 0,-3 10 0 0 0,-3 3 0 0 0,0 6 0 0 0,-1-1 0 0 0,0-3 0 0 0,-3-2 0 0 0,-2-8 0 0 0,-2-8 0 0 0,-1-7 0 0 0,-2-4 0 0 0,-4-5 0 0 0,-6 3 0 0 0,-5 8 0 0 0,4 6 0 0 0,0 5 0 0 0,5-7 0 0 0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25263 14255 16383 0 0,'8'-20'0'0'0,"15"-27"0"0"0,20-35 0 0 0,15-30 0 0 0,1-26 0 0 0,-5-14 0 0 0,-12-12 0 0 0,-12-8 0 0 0,-13 5 0 0 0,-8 11 0 0 0,-10 24 0 0 0,-5 21 0 0 0,-5 27 0 0 0,-5 19 0 0 0,-4 16 0 0 0,-7 9 0 0 0,-10 11 0 0 0,0 10 0 0 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25225 12492 16383 0 0,'-4'4'0'0'0,"6"14"0"0"0,20 15 0 0 0,18 11 0 0 0,19 10 0 0 0,15 0 0 0 0,3-6 0 0 0,5 2 0 0 0,-3-8 0 0 0,1-2 0 0 0,-1-9 0 0 0,2 3 0 0 0,0-1 0 0 0,7-1 0 0 0,7 2 0 0 0,22 3 0 0 0,10-1 0 0 0,5 2 0 0 0,-1-1 0 0 0,-6-4 0 0 0,-16-2 0 0 0,-26-8 0 0 0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24751 14909 16383 0 0,'-4'-4'0'0'0,"-9"-9"0"0"0,-19-7 0 0 0,-21-4 0 0 0,-4 2 0 0 0,-6 5 0 0 0,1 5 0 0 0,6 5 0 0 0,0 3 0 0 0,2 3 0 0 0,-6 1 0 0 0,-9 1 0 0 0,-9 0 0 0 0,0 8 0 0 0,6 11 0 0 0,14 10 0 0 0,18 7 0 0 0,16 3 0 0 0,11 2 0 0 0,8-2 0 0 0,10 0 0 0 0,7-6 0 0 0,10-6 0 0 0,13-7 0 0 0,14-7 0 0 0,9-6 0 0 0,17-4 0 0 0,2-3 0 0 0,1-2 0 0 0,0 0 0 0 0,-6-1 0 0 0,-3-7 0 0 0,-5-11 0 0 0,-5-10 0 0 0,-1-12 0 0 0,-1-7 0 0 0,-7-3 0 0 0,-4-6 0 0 0,-10 0 0 0 0,-2 2 0 0 0,-3-3 0 0 0,-4-3 0 0 0,3 1 0 0 0,-4 7 0 0 0,-6 8 0 0 0,-3 0 0 0 0,-5 8 0 0 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25107 15131 16383 0 0,'0'4'0'0'0,"4"6"0"0"0,1 0 0 0 0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25459 14623 16383 0 0,'0'0'0'0'0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26049 14964 16383 0 0,'-4'-4'0'0'0,"-6"-1"0"0"0,-8-4 0 0 0,-11-1 0 0 0,-3 2 0 0 0,-9 2 0 0 0,-1 2 0 0 0,2 2 0 0 0,-1 1 0 0 0,4 9 0 0 0,7 11 0 0 0,10 15 0 0 0,7 9 0 0 0,6 6 0 0 0,5 2 0 0 0,2-2 0 0 0,1-3 0 0 0,-3-4 0 0 0,-18-14 0 0 0,-10-16 0 0 0,-11-13 0 0 0,-8-15 0 0 0,1-9 0 0 0,5-5 0 0 0,5 4 0 0 0,9 6 0 0 0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26250 15561 16383 0 0,'-4'-4'0'0'0,"-6"-5"0"0"0,0-14 0 0 0,0-11 0 0 0,3-11 0 0 0,2-7 0 0 0,3-3 0 0 0,0-3 0 0 0,2-5 0 0 0,0 0 0 0 0,0-5 0 0 0,1-7 0 0 0,3-3 0 0 0,6-1 0 0 0,1 1 0 0 0,2 6 0 0 0,4 3 0 0 0,-2 4 0 0 0,2 6 0 0 0,1 9 0 0 0,1 5 0 0 0,-1 9 0 0 0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26123 14427 16383 0 0,'0'4'0'0'0,"4"6"0"0"0,6 5 0 0 0,9 3 0 0 0,5 0 0 0 0,7-4 0 0 0,6 0 0 0 0,1-2 0 0 0,-2-4 0 0 0,-3-3 0 0 0,5 6 0 0 0,4 6 0 0 0,8 3 0 0 0,2 2 0 0 0,-6-2 0 0 0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26710 15092 16383 0 0,'0'8'0'0'0,"0"3"0"0"0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14392 6452 16383 0 0,'-4'-4'0'0'0,"-5"2"0"0"0,-2 7 0 0 0,2 5 0 0 0,-2 14 0 0 0,0 7 0 0 0,3 6 0 0 0,3 1 0 0 0,2 6 0 0 0,-3 4 0 0 0,-4-3 0 0 0,-1-4 0 0 0,2-5 0 0 0,3-5 0 0 0,-3-4 0 0 0,-3 6 0 0 0,1 2 0 0 0,1-2 0 0 0,3 2 0 0 0,-1 0 0 0 0,4-16 0 0 0,12-30 0 0 0,3-13 0 0 0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27023 14564 16383 0 0,'0'0'0'0'0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27101 15236 16383 0 0,'4'4'0'0'0,"5"-11"0"0"0,2-12 0 0 0,2-15 0 0 0,0-6 0 0 0,1-5 0 0 0,2 2 0 0 0,-1 4 0 0 0,-3 9 0 0 0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27218 15415 16383 0 0,'8'-4'0'0'0,"15"-10"0"0"0,8-6 0 0 0,10-20 0 0 0,3-16 0 0 0,-2-2 0 0 0,-5 1 0 0 0,-8 1 0 0 0,-1-1 0 0 0,-1 5 0 0 0,-1 2 0 0 0,-5 7 0 0 0,-2-2 0 0 0,-5 6 0 0 0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28397 15140 16383 0 0,'-4'-4'0'0'0,"-6"-5"0"0"0,-9-2 0 0 0,-9 2 0 0 0,-12 2 0 0 0,-4 2 0 0 0,-2 2 0 0 0,-6 2 0 0 0,3 0 0 0 0,-4 2 0 0 0,4 3 0 0 0,6 2 0 0 0,3 8 0 0 0,-1 5 0 0 0,3 4 0 0 0,3 2 0 0 0,9 1 0 0 0,4 3 0 0 0,5 10 0 0 0,7 3 0 0 0,4-3 0 0 0,4-4 0 0 0,9-3 0 0 0,9-7 0 0 0,9-9 0 0 0,8-6 0 0 0,8-5 0 0 0,-1-3 0 0 0,3-3 0 0 0,1 0 0 0 0,-3 0 0 0 0,0-5 0 0 0,2-4 0 0 0,-4-6 0 0 0,-3-3 0 0 0,0-7 0 0 0,-11 5 0 0 0,-13 14 0 0 0,-12 13 0 0 0,-16 13 0 0 0,-7 7 0 0 0,3 4 0 0 0,9-3 0 0 0,7-7 0 0 0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28356 15536 16383 0 0,'-4'0'0'0'0,"-6"-4"0"0"0,4-9 0 0 0,10-11 0 0 0,13-10 0 0 0,7-2 0 0 0,9 0 0 0 0,1 3 0 0 0,5-2 0 0 0,-2 5 0 0 0,-2 9 0 0 0,1 6 0 0 0,2 7 0 0 0,-1 5 0 0 0,1 6 0 0 0,-2 7 0 0 0,2 18 0 0 0,-2 13 0 0 0,-8 3 0 0 0,-7-2 0 0 0,-1 4 0 0 0,-2 3 0 0 0,-5-3 0 0 0,-5-6 0 0 0,-3-1 0 0 0,-7-3 0 0 0,-3-4 0 0 0,-1-3 0 0 0,1-7 0 0 0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28939 15898 16383 0 0,'8'-8'0'0'0,"11"-19"0"0"0,14-21 0 0 0,10-15 0 0 0,10-12 0 0 0,3-11 0 0 0,6-10 0 0 0,-5-5 0 0 0,-4-10 0 0 0,-2 1 0 0 0,-6 8 0 0 0,-7 1 0 0 0,3 1 0 0 0,-6 13 0 0 0,-5 6 0 0 0,-7 12 0 0 0,-4 6 0 0 0,-5 9 0 0 0,-5 15 0 0 0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29056 14701 16383 0 0,'0'8'0'0'0,"0"11"0"0"0,0 6 0 0 0,0 8 0 0 0,4 5 0 0 0,5 1 0 0 0,18-3 0 0 0,16-6 0 0 0,13-1 0 0 0,10-6 0 0 0,9-6 0 0 0,4-6 0 0 0,-3-5 0 0 0,-6-4 0 0 0,-11-1 0 0 0,-8-2 0 0 0,-8 4 0 0 0,-7 1 0 0 0,-2 4 0 0 0,-3 1 0 0 0,2 2 0 0 0,-5 1 0 0 0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27481 11730 16383 0 0,'4'4'0'0'0,"-3"5"0"0"0,-5 6 0 0 0,-7 4 0 0 0,-5 2 0 0 0,-4 3 0 0 0,-2-4 0 0 0,-2 0 0 0 0,-1 0 0 0 0,-4-4 0 0 0,-6 4 0 0 0,0 3 0 0 0,-3 1 0 0 0,1-3 0 0 0,3-1 0 0 0,3-5 0 0 0,3 1 0 0 0,2 0 0 0 0,1 2 0 0 0,1 6 0 0 0,5 3 0 0 0,5 1 0 0 0,5 0 0 0 0,5-1 0 0 0,2 3 0 0 0,2 1 0 0 0,1-1 0 0 0,0-2 0 0 0,0 3 0 0 0,0 0 0 0 0,-1-1 0 0 0,5 2 0 0 0,0 0 0 0 0,4-1 0 0 0,5-2 0 0 0,4-2 0 0 0,6-6 0 0 0,4-6 0 0 0,1-5 0 0 0,4-5 0 0 0,0-3 0 0 0,-1-3 0 0 0,-2 1 0 0 0,1-2 0 0 0,1 1 0 0 0,-2 0 0 0 0,6-8 0 0 0,2-6 0 0 0,1-5 0 0 0,4-3 0 0 0,1-2 0 0 0,-2 0 0 0 0,-4 0 0 0 0,-5-1 0 0 0,-3 5 0 0 0,0 6 0 0 0,9 2 0 0 0,4-6 0 0 0,4 1 0 0 0,-2-1 0 0 0,-1 3 0 0 0,5 4 0 0 0,-2 4 0 0 0,2 4 0 0 0,3 2 0 0 0,-5 6 0 0 0,2 5 0 0 0,-3 7 0 0 0,-5 3 0 0 0,-2 8 0 0 0,-3 2 0 0 0,-4 2 0 0 0,-3-2 0 0 0,-3 3 0 0 0,-1 4 0 0 0,-1 4 0 0 0,-1-1 0 0 0,-4-2 0 0 0,-1 8 0 0 0,-4 0 0 0 0,-4-2 0 0 0,-4-2 0 0 0,-3-2 0 0 0,-1-5 0 0 0,-2-4 0 0 0,-1 1 0 0 0,0 0 0 0 0,0-2 0 0 0,1-1 0 0 0,-1 2 0 0 0,-7 4 0 0 0,-3 1 0 0 0,-3 2 0 0 0,0-5 0 0 0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28014 11473 16383 0 0,'0'4'0'0'0,"4"10"0"0"0,5 6 0 0 0,6 0 0 0 0,8 4 0 0 0,4 3 0 0 0,2-4 0 0 0,-1-5 0 0 0,0-2 0 0 0,-1-4 0 0 0,3-4 0 0 0,4 2 0 0 0,1-3 0 0 0,3-1 0 0 0,-2-2 0 0 0,-3-1 0 0 0,-2-2 0 0 0,1-1 0 0 0,0 0 0 0 0,2 0 0 0 0,3-1 0 0 0,0 1 0 0 0,-3 0 0 0 0,-2-5 0 0 0,1 0 0 0 0,2-4 0 0 0,1-5 0 0 0,-3-4 0 0 0,-2-2 0 0 0,-3-3 0 0 0,-2-1 0 0 0,-5 0 0 0 0,-3-1 0 0 0,-3 0 0 0 0,-6-8 0 0 0,1-2 0 0 0,-1-3 0 0 0,-3-4 0 0 0,-2-3 0 0 0,-2-5 0 0 0,-5 1 0 0 0,-3 5 0 0 0,1 2 0 0 0,-8 0 0 0 0,-5 3 0 0 0,-4 4 0 0 0,2 4 0 0 0,4 3 0 0 0,-3 3 0 0 0,-2 0 0 0 0,-2 2 0 0 0,-2 0 0 0 0,1 0 0 0 0,-1 0 0 0 0,-3-1 0 0 0,-2 1 0 0 0,-4-5 0 0 0,1 3 0 0 0,0 1 0 0 0,-1 1 0 0 0,1 4 0 0 0,2 10 0 0 0,6 10 0 0 0,12 13 0 0 0,11 9 0 0 0,19 7 0 0 0,11 4 0 0 0,4 0 0 0 0,5-6 0 0 0,0-4 0 0 0,2-2 0 0 0,3 0 0 0 0,-2 0 0 0 0,-4-4 0 0 0,-4-5 0 0 0,1 0 0 0 0,-1-3 0 0 0,-2-3 0 0 0,-2 2 0 0 0,2-2 0 0 0,4-1 0 0 0,9-1 0 0 0,9 5 0 0 0,8 2 0 0 0,2-1 0 0 0,-2-3 0 0 0,-2-2 0 0 0,-8-3 0 0 0,5-1 0 0 0,-4-2 0 0 0,2 0 0 0 0,1 0 0 0 0,-2-1 0 0 0,-5 1 0 0 0,-7-1 0 0 0,-5-3 0 0 0,-10-1 0 0 0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29040 9726 16383 0 0,'0'-4'0'0'0,"4"-5"0"0"0,5-6 0 0 0,6 0 0 0 0,4-1 0 0 0,2 2 0 0 0,3-1 0 0 0,0-2 0 0 0,1-2 0 0 0,0 2 0 0 0,0 4 0 0 0,0 5 0 0 0,3 7 0 0 0,2 8 0 0 0,7 6 0 0 0,6 6 0 0 0,-1 0 0 0 0,-2 0 0 0 0,-2 5 0 0 0,-1 3 0 0 0,-4 0 0 0 0,-8 1 0 0 0,-3-2 0 0 0,-6 0 0 0 0,-2 3 0 0 0,2 1 0 0 0,-3-1 0 0 0,-3-1 0 0 0,-4-1 0 0 0,-2 3 0 0 0,-2 0 0 0 0,-6-1 0 0 0,-6-1 0 0 0,-5-1 0 0 0,-5-6 0 0 0,-2-1 0 0 0,-2-1 0 0 0,-5-4 0 0 0,-5-4 0 0 0,-2-4 0 0 0,2-3 0 0 0,-6-6 0 0 0,0-3 0 0 0,3-5 0 0 0,-1 0 0 0 0,3-3 0 0 0,2 0 0 0 0,0-4 0 0 0,0-1 0 0 0,3 4 0 0 0,1-1 0 0 0,3-1 0 0 0,-8-2 0 0 0,-1 2 0 0 0,-3-5 0 0 0,1-2 0 0 0,-2-2 0 0 0,3 0 0 0 0,-6 3 0 0 0,-4-2 0 0 0,3-1 0 0 0,4 4 0 0 0,0 1 0 0 0,4 0 0 0 0,-6-1 0 0 0,1 0 0 0 0,3-2 0 0 0,-4 0 0 0 0,0 4 0 0 0,4 4 0 0 0,-1 2 0 0 0,3 2 0 0 0,-2 0 0 0 0,3-3 0 0 0,6 1 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14400 5962 16383 0 0,'0'0'0'0'0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28991 8317 16383 0 0,'0'-4'0'0'0,"-4"-5"0"0"0,-6-2 0 0 0,-4 2 0 0 0,-13 2 0 0 0,-14 2 0 0 0,-8 2 0 0 0,-3 2 0 0 0,-2 5 0 0 0,5 5 0 0 0,2 6 0 0 0,5 4 0 0 0,6 8 0 0 0,1 10 0 0 0,6 8 0 0 0,8 0 0 0 0,8-4 0 0 0,6-4 0 0 0,4-1 0 0 0,3-2 0 0 0,1-3 0 0 0,0-3 0 0 0,5 7 0 0 0,5 0 0 0 0,8-4 0 0 0,6-9 0 0 0,2-7 0 0 0,1-7 0 0 0,4-4 0 0 0,0-4 0 0 0,-1 0 0 0 0,-2-2 0 0 0,3 1 0 0 0,-1-1 0 0 0,-1-3 0 0 0,-2-1 0 0 0,3 1 0 0 0,4-4 0 0 0,0 1 0 0 0,6-3 0 0 0,5 0 0 0 0,6-1 0 0 0,3-8 0 0 0,0-3 0 0 0,-1 1 0 0 0,-2 1 0 0 0,-2-5 0 0 0,-5-1 0 0 0,-5 3 0 0 0,-3 7 0 0 0,-3 5 0 0 0,1 5 0 0 0,3 4 0 0 0,-2 2 0 0 0,2 6 0 0 0,2 5 0 0 0,3 6 0 0 0,-2 8 0 0 0,-4 4 0 0 0,0 5 0 0 0,-3 2 0 0 0,-6-2 0 0 0,-5 2 0 0 0,-5 3 0 0 0,-7-1 0 0 0,0-2 0 0 0,-3-8 0 0 0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30191 7911 16383 0 0,'0'-4'0'0'0,"0"-5"0"0"0,-4-6 0 0 0,-5-8 0 0 0,-6 0 0 0 0,-4 0 0 0 0,-3 3 0 0 0,-9 2 0 0 0,-5 4 0 0 0,-3 3 0 0 0,-4 1 0 0 0,-2 1 0 0 0,-18-5 0 0 0,-7-1 0 0 0,-11-2 0 0 0,-1-2 0 0 0,-1-2 0 0 0,-5-1 0 0 0,6-1 0 0 0,5-1 0 0 0,2 0 0 0 0,7 4 0 0 0,6 5 0 0 0,-3 1 0 0 0,-1 3 0 0 0,1-4 0 0 0,8-1 0 0 0,6 4 0 0 0,3 3 0 0 0,5-1 0 0 0,3 1 0 0 0,4 3 0 0 0,3 1 0 0 0,4 3 0 0 0,7 1 0 0 0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28561 7771 16383 0 0,'0'-4'0'0'0,"0"-5"0"0"0,0-14 0 0 0,4-7 0 0 0,2-2 0 0 0,3-8 0 0 0,1-1 0 0 0,-2 2 0 0 0,2 4 0 0 0,-1-1 0 0 0,7-1 0 0 0,0 0 0 0 0,1 4 0 0 0,-2-2 0 0 0,1 1 0 0 0,-3 3 0 0 0,1 2 0 0 0,-2 3 0 0 0,1 0 0 0 0,2 6 0 0 0,7 2 0 0 0,3 0 0 0 0,3-2 0 0 0,3-4 0 0 0,-3 1 0 0 0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29067 6273 16383 0 0,'-8'0'0'0'0,"-7"0"0"0"0,-5 4 0 0 0,-3 5 0 0 0,-6 2 0 0 0,-2 2 0 0 0,1 4 0 0 0,0 2 0 0 0,6 3 0 0 0,7 5 0 0 0,7 2 0 0 0,0 1 0 0 0,2-2 0 0 0,-1 8 0 0 0,-4 1 0 0 0,1-1 0 0 0,2 0 0 0 0,3 0 0 0 0,7 0 0 0 0,7 8 0 0 0,7-1 0 0 0,4 1 0 0 0,9-3 0 0 0,2-4 0 0 0,1-5 0 0 0,-4-3 0 0 0,-3-3 0 0 0,-2-6 0 0 0,1-6 0 0 0,4 3 0 0 0,1-2 0 0 0,1-4 0 0 0,0-3 0 0 0,-2-3 0 0 0,4-2 0 0 0,0-2 0 0 0,0-2 0 0 0,-2 1 0 0 0,3-1 0 0 0,0 0 0 0 0,-1-3 0 0 0,-2-6 0 0 0,3-1 0 0 0,0-2 0 0 0,-2 0 0 0 0,0 3 0 0 0,-3-1 0 0 0,0-3 0 0 0,-2-2 0 0 0,0-4 0 0 0,0-2 0 0 0,0-1 0 0 0,-1-1 0 0 0,1 0 0 0 0,0-5 0 0 0,-5-1 0 0 0,0 1 0 0 0,-5 1 0 0 0,-3 1 0 0 0,-5-3 0 0 0,-3-1 0 0 0,3 2 0 0 0,-1 1 0 0 0,0-3 0 0 0,-2 0 0 0 0,-1 1 0 0 0,-1 2 0 0 0,0-3 0 0 0,-1 1 0 0 0,0 0 0 0 0,-1 2 0 0 0,-3 1 0 0 0,-1 1 0 0 0,-5 2 0 0 0,-4 0 0 0 0,-3 0 0 0 0,-4 5 0 0 0,-6 0 0 0 0,-2 5 0 0 0,-5-4 0 0 0,-4 1 0 0 0,0-1 0 0 0,2 3 0 0 0,4 4 0 0 0,-2 4 0 0 0,2 3 0 0 0,2-2 0 0 0,1 0 0 0 0,-1 2 0 0 0,-1 0 0 0 0,-2 2 0 0 0,-5 1 0 0 0,1 0 0 0 0,3 1 0 0 0,2 0 0 0 0,-1 1 0 0 0,1 3 0 0 0,2 6 0 0 0,2 4 0 0 0,2 5 0 0 0,-4 7 0 0 0,5 3 0 0 0,5 1 0 0 0,7-1 0 0 0,5 3 0 0 0,9 0 0 0 0,7-1 0 0 0,11-3 0 0 0,7-5 0 0 0,2-6 0 0 0,9-7 0 0 0,2-5 0 0 0,-1-3 0 0 0,-4-2 0 0 0,6-1 0 0 0,-1 0 0 0 0,-3-1 0 0 0,1 1 0 0 0,-2 1 0 0 0,1-1 0 0 0,3 1 0 0 0,3 0 0 0 0,6 0 0 0 0,-1 0 0 0 0,-4 0 0 0 0,-5 0 0 0 0,-2 0 0 0 0,-2 0 0 0 0,-3 0 0 0 0,1-4 0 0 0,4-5 0 0 0,-1-2 0 0 0,-2-2 0 0 0,2 0 0 0 0,2-1 0 0 0,0-2 0 0 0,1 1 0 0 0,-1 3 0 0 0,0-4 0 0 0,3-4 0 0 0,-2 2 0 0 0,-3 0 0 0 0,5 3 0 0 0,-1 0 0 0 0,-2-2 0 0 0,-4-2 0 0 0,-4-1 0 0 0,3-6 0 0 0,-2-3 0 0 0,3-4 0 0 0,0 3 0 0 0,-1 3 0 0 0,1 2 0 0 0,4-3 0 0 0,-1 4 0 0 0,2 1 0 0 0,3 0 0 0 0,-2 1 0 0 0,-4 0 0 0 0,-3-1 0 0 0,-3 0 0 0 0,-3 3 0 0 0,-1 6 0 0 0,-5 5 0 0 0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29934 5301 16383 0 0,'4'4'0'0'0,"-3"5"0"0"0,-5 6 0 0 0,-15 3 0 0 0,-8 0 0 0 0,-11-4 0 0 0,-4-4 0 0 0,-2-4 0 0 0,-2-2 0 0 0,-2-3 0 0 0,-4-1 0 0 0,-2-1 0 0 0,4 0 0 0 0,-1 1 0 0 0,0-1 0 0 0,0 0 0 0 0,5 1 0 0 0,6 0 0 0 0,6 0 0 0 0,0 0 0 0 0,3 0 0 0 0,1 0 0 0 0,-5 0 0 0 0,-2 0 0 0 0,2 0 0 0 0,3 0 0 0 0,-5-4 0 0 0,-5-9 0 0 0,0-7 0 0 0,5-4 0 0 0,3-2 0 0 0,4-1 0 0 0,7 1 0 0 0,7 0 0 0 0,7 1 0 0 0,4-4 0 0 0,4-1 0 0 0,1 1 0 0 0,2 1 0 0 0,-1-3 0 0 0,0 0 0 0 0,0 1 0 0 0,4 1 0 0 0,5-5 0 0 0,5-3 0 0 0,4 2 0 0 0,6-1 0 0 0,4 1 0 0 0,1 2 0 0 0,-1 4 0 0 0,-1 5 0 0 0,-2 4 0 0 0,4 5 0 0 0,8-3 0 0 0,6-3 0 0 0,8 3 0 0 0,3-1 0 0 0,5 4 0 0 0,7 4 0 0 0,2 0 0 0 0,-8 2 0 0 0,-1 2 0 0 0,-8 3 0 0 0,1 2 0 0 0,2 1 0 0 0,9 0 0 0 0,6 2 0 0 0,-2-1 0 0 0,-7 1 0 0 0,-7-1 0 0 0,-8 0 0 0 0,-8 1 0 0 0,-6-1 0 0 0,-1 0 0 0 0,-1 0 0 0 0,2 4 0 0 0,4 1 0 0 0,-4 0 0 0 0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28686 3109 16383 0 0,'-4'0'0'0'0,"-6"4"0"0"0,-4 6 0 0 0,-9 13 0 0 0,0 6 0 0 0,3 11 0 0 0,6 3 0 0 0,1 6 0 0 0,3-1 0 0 0,2-5 0 0 0,4-6 0 0 0,1 0 0 0 0,3-3 0 0 0,0-4 0 0 0,0 7 0 0 0,1 0 0 0 0,3 2 0 0 0,6 2 0 0 0,5 3 0 0 0,4-2 0 0 0,11 4 0 0 0,5-2 0 0 0,4-5 0 0 0,-1-4 0 0 0,6 0 0 0 0,4 2 0 0 0,1-2 0 0 0,5-2 0 0 0,-3-2 0 0 0,-6-8 0 0 0,-2-2 0 0 0,-5-6 0 0 0,-5-5 0 0 0,5-4 0 0 0,8 1 0 0 0,12-1 0 0 0,12 3 0 0 0,3 0 0 0 0,1-2 0 0 0,-4-2 0 0 0,-1-2 0 0 0,-9-1 0 0 0,-11-2 0 0 0,-5 1 0 0 0,-6-2 0 0 0,-5 1 0 0 0,7-5 0 0 0,2-4 0 0 0,1-10 0 0 0,6-14 0 0 0,7-13 0 0 0,1-11 0 0 0,0-8 0 0 0,-1-9 0 0 0,-8-4 0 0 0,-2-6 0 0 0,-10 0 0 0 0,2-2 0 0 0,-7-3 0 0 0,-3-2 0 0 0,-7 5 0 0 0,-7 3 0 0 0,-6-7 0 0 0,-4-7 0 0 0,-3-4 0 0 0,-2-5 0 0 0,-13 4 0 0 0,-11-2 0 0 0,-11 5 0 0 0,-6 11 0 0 0,-1 13 0 0 0,7 14 0 0 0,6 15 0 0 0,7 14 0 0 0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28934 1671 16383 0 0,'4'0'0'0'0,"9"0"0"0"0,7-4 0 0 0,8-5 0 0 0,3-6 0 0 0,1 0 0 0 0,3-5 0 0 0,-1-4 0 0 0,-2-1 0 0 0,2-10 0 0 0,-5-1 0 0 0,-3 0 0 0 0,-6-2 0 0 0,-7 2 0 0 0,-1 3 0 0 0,-3 3 0 0 0,-3-2 0 0 0,-2 1 0 0 0,-2 1 0 0 0,-1 3 0 0 0,-2-4 0 0 0,1 1 0 0 0,-1 0 0 0 0,1 2 0 0 0,-1-3 0 0 0,1 1 0 0 0,0 0 0 0 0,0 2 0 0 0,0-3 0 0 0,0 0 0 0 0,0-3 0 0 0,0-3 0 0 0,0-1 0 0 0,0 4 0 0 0,-4-2 0 0 0,-6 2 0 0 0,-4 2 0 0 0,-5 3 0 0 0,-7 6 0 0 0,-7 3 0 0 0,-2 5 0 0 0,-3 5 0 0 0,-4 4 0 0 0,-6 3 0 0 0,-4 2 0 0 0,-4 2 0 0 0,-2 0 0 0 0,6 0 0 0 0,-5 0 0 0 0,-5-1 0 0 0,0 1 0 0 0,-2 7 0 0 0,2 7 0 0 0,4 5 0 0 0,3 3 0 0 0,3 6 0 0 0,6 1 0 0 0,3 5 0 0 0,4 4 0 0 0,6-1 0 0 0,7-2 0 0 0,5 5 0 0 0,6-1 0 0 0,5 5 0 0 0,4 3 0 0 0,-4 6 0 0 0,-1-3 0 0 0,1 7 0 0 0,3 1 0 0 0,2-1 0 0 0,2-2 0 0 0,2 5 0 0 0,1 1 0 0 0,0-6 0 0 0,9-1 0 0 0,6-1 0 0 0,9-2 0 0 0,9-2 0 0 0,6 0 0 0 0,10-2 0 0 0,8-4 0 0 0,6-2 0 0 0,9 0 0 0 0,5-2 0 0 0,5-5 0 0 0,-7-8 0 0 0,-8-5 0 0 0,0 3 0 0 0,2-4 0 0 0,0-5 0 0 0,2-5 0 0 0,8-5 0 0 0,0-3 0 0 0,2-2 0 0 0,-1-1 0 0 0,-1-5 0 0 0,-6-6 0 0 0,-12 0 0 0 0,-12-3 0 0 0,-2-7 0 0 0,-5-5 0 0 0,-5 0 0 0 0,-2-2 0 0 0,7-3 0 0 0,3-4 0 0 0,3-5 0 0 0,-4 0 0 0 0,-4-1 0 0 0,-9-1 0 0 0,-6-6 0 0 0,1-4 0 0 0,-4 0 0 0 0,-2-7 0 0 0,0-3 0 0 0,-3-3 0 0 0,-5-6 0 0 0,-5 1 0 0 0,-2 0 0 0 0,-4 3 0 0 0,0 2 0 0 0,-2 7 0 0 0,0 6 0 0 0,0 3 0 0 0,1 6 0 0 0,-1 7 0 0 0,1 8 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15354 6561 16383 0 0,'4'-5'0'0'0,"1"-4"0"0"0,0-6 0 0 0,0-3 0 0 0,-7-4 0 0 0,-5-6 0 0 0,-7 2 0 0 0,-4 6 0 0 0,-12 5 0 0 0,-5 6 0 0 0,0 5 0 0 0,2 2 0 0 0,-2 2 0 0 0,1 1 0 0 0,-2 4 0 0 0,-7 6 0 0 0,0 4 0 0 0,-1 5 0 0 0,7 2 0 0 0,6 6 0 0 0,4 2 0 0 0,2 0 0 0 0,6-1 0 0 0,6-1 0 0 0,5-2 0 0 0,4 3 0 0 0,3 1 0 0 0,-3-1 0 0 0,0-1 0 0 0,0 3 0 0 0,0 0 0 0 0,2-2 0 0 0,1 0 0 0 0,0 2 0 0 0,1-1 0 0 0,0 4 0 0 0,1 4 0 0 0,-1-1 0 0 0,0-2 0 0 0,0-3 0 0 0,0 1 0 0 0,0-1 0 0 0,0-2 0 0 0,0-2 0 0 0,-4 2 0 0 0,-5 5 0 0 0,-10 0 0 0 0,-5-2 0 0 0,-7 2 0 0 0,-2-6 0 0 0,0-7 0 0 0,2-7 0 0 0,-2-7 0 0 0,1-4 0 0 0,1-3 0 0 0,2-6 0 0 0,3-6 0 0 0,4-9 0 0 0,7-2 0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15777 6668 16383 0 0,'16'-4'0'0'0,"2"-2"0"0"0,-11 9 0 0 0,-11 4 0 0 0,-8 4 0 0 0,-6 5 0 0 0,-13 0 0 0 0,-5 0 0 0 0,-4 7 0 0 0,0 3 0 0 0,-1-3 0 0 0,3-2 0 0 0,3 1 0 0 0,4 0 0 0 0,3 0 0 0 0,2 1 0 0 0,1 0 0 0 0,6 5 0 0 0,5 1 0 0 0,6 0 0 0 0,3-1 0 0 0,3 3 0 0 0,2 0 0 0 0,5 3 0 0 0,6 9 0 0 0,1-1 0 0 0,2 2 0 0 0,-1-2 0 0 0,-3-5 0 0 0,-3-5 0 0 0,2-3 0 0 0,-1 1 0 0 0,-3 0 0 0 0,8 3 0 0 0,0 4 0 0 0,-1-1 0 0 0,-4-1 0 0 0,-2-4 0 0 0,-7 6 0 0 0,-7 0 0 0 0,-6-2 0 0 0,-5-2 0 0 0,-3-8 0 0 0,-2-3 0 0 0,-1-2 0 0 0,-5-4 0 0 0,0-5 0 0 0,0-4 0 0 0,1-3 0 0 0,-2-3 0 0 0,-1-1 0 0 0,2-5 0 0 0,2-5 0 0 0,1-6 0 0 0,5-3 0 0 0,7-4 0 0 0,6 4 0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16077 7183 16383 0 0,'4'0'0'0'0,"6"4"0"0"0,9 10 0 0 0,5 6 0 0 0,3 4 0 0 0,4-3 0 0 0,6-4 0 0 0,9-5 0 0 0,0-5 0 0 0,0-3 0 0 0,6-3 0 0 0,-4-1 0 0 0,-4-1 0 0 0,-3 0 0 0 0,-3 0 0 0 0,-5 0 0 0 0,-3 1 0 0 0,-4-5 0 0 0,3-8 0 0 0,0-7 0 0 0,-5-4 0 0 0,-6-6 0 0 0,-6-2 0 0 0,-6 0 0 0 0,-7-2 0 0 0,-12-3 0 0 0,-8-1 0 0 0,-4 8 0 0 0,-3 8 0 0 0,1 8 0 0 0,0 2 0 0 0,-4 3 0 0 0,-4 4 0 0 0,0-2 0 0 0,-3 0 0 0 0,1 2 0 0 0,4 1 0 0 0,2 1 0 0 0,-1 6 0 0 0,0 2 0 0 0,2 4 0 0 0,3 5 0 0 0,0 4 0 0 0,2 3 0 0 0,1 2 0 0 0,-4 5 0 0 0,-1 2 0 0 0,0 0 0 0 0,1-1 0 0 0,2-1 0 0 0,0-2 0 0 0,5-1 0 0 0,3-1 0 0 0,3 4 0 0 0,-3 6 0 0 0,-3 0 0 0 0,2 3 0 0 0,0-1 0 0 0,4-2 0 0 0,4-4 0 0 0,4 3 0 0 0,3-2 0 0 0,3-1 0 0 0,0-2 0 0 0,2 3 0 0 0,0-1 0 0 0,-1 0 0 0 0,1-2 0 0 0,0 2 0 0 0,7 5 0 0 0,7 0 0 0 0,5-1 0 0 0,7-8 0 0 0,7-7 0 0 0,2-7 0 0 0,3-6 0 0 0,-1-3 0 0 0,-3-3 0 0 0,-4-1 0 0 0,-6-1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12016 6099 16383 0 0,'0'8'0'0'0,"0"15"0"0"0,0 12 0 0 0,0 12 0 0 0,0 6 0 0 0,0 6 0 0 0,0 1 0 0 0,0 7 0 0 0,0 9 0 0 0,0-2 0 0 0,-4 4 0 0 0,-1 5 0 0 0,-1-4 0 0 0,2-3 0 0 0,1-7 0 0 0,1-2 0 0 0,1-5 0 0 0,1 4 0 0 0,-4 6 0 0 0,-5-4 0 0 0,-2 2 0 0 0,-2-3 0 0 0,1 4 0 0 0,-2 1 0 0 0,2 2 0 0 0,2 0 0 0 0,4-9 0 0 0,2-3 0 0 0,2 0 0 0 0,2 2 0 0 0,0-2 0 0 0,0 0 0 0 0,1-1 0 0 0,0 0 0 0 0,-1-5 0 0 0,0 3 0 0 0,0-4 0 0 0,1 5 0 0 0,-1-4 0 0 0,0 1 0 0 0,0-1 0 0 0,0 6 0 0 0,-5 1 0 0 0,0 1 0 0 0,0-1 0 0 0,1 0 0 0 0,1-6 0 0 0,1-1 0 0 0,1-1 0 0 0,1-7 0 0 0,0 1 0 0 0,0 1 0 0 0,0 11 0 0 0,0 9 0 0 0,0-1 0 0 0,0 1 0 0 0,1 5 0 0 0,-1-7 0 0 0,0-6 0 0 0,0-2 0 0 0,0-7 0 0 0,0-5 0 0 0,-9 3 0 0 0,-1 4 0 0 0,-1-3 0 0 0,3-7 0 0 0,-2 2 0 0 0,1-3 0 0 0,2-6 0 0 0,2 4 0 0 0,2-2 0 0 0,-3-3 0 0 0,0-4 0 0 0,1 0 0 0 0,2 0 0 0 0,0-3 0 0 0,2-2 0 0 0,0 6 0 0 0,1 2 0 0 0,0-2 0 0 0,0 6 0 0 0,0 1 0 0 0,1-4 0 0 0,-1 1 0 0 0,0-2 0 0 0,0-4 0 0 0,0-2 0 0 0,0 1 0 0 0,0 0 0 0 0,0-2 0 0 0,0-1 0 0 0,0 2 0 0 0,0 1 0 0 0,0-2 0 0 0,-4-1 0 0 0,-1 3 0 0 0,-1 0 0 0 0,2-2 0 0 0,1 0 0 0 0,1 1 0 0 0,1 1 0 0 0,-3-1 0 0 0,-5-2 0 0 0,-6-1 0 0 0,-3-6 0 0 0,-8-6 0 0 0,-3-5 0 0 0,0-5 0 0 0,0-3 0 0 0,-7-2 0 0 0,-6-1 0 0 0,-7-1 0 0 0,-4 1 0 0 0,-1 0 0 0 0,4 1 0 0 0,8-1 0 0 0,5 1 0 0 0,3 0 0 0 0,1 0 0 0 0,3 0 0 0 0,3 0 0 0 0,-3 0 0 0 0,1 0 0 0 0,-4 0 0 0 0,-4 0 0 0 0,-4 0 0 0 0,1 0 0 0 0,-1 0 0 0 0,-2 0 0 0 0,3 0 0 0 0,0 0 0 0 0,-2 0 0 0 0,3 0 0 0 0,0 0 0 0 0,2 0 0 0 0,3 0 0 0 0,4 0 0 0 0,3-4 0 0 0,1-1 0 0 0,2 0 0 0 0,-4 0 0 0 0,-8 2 0 0 0,-8 2 0 0 0,-3 0 0 0 0,-2 0 0 0 0,3 1 0 0 0,1 0 0 0 0,0 1 0 0 0,4-1 0 0 0,-3 0 0 0 0,1 0 0 0 0,-3 0 0 0 0,-3-8 0 0 0,-5-3 0 0 0,-2 1 0 0 0,-2 2 0 0 0,3 2 0 0 0,7 2 0 0 0,9 2 0 0 0,2 1 0 0 0,3 1 0 0 0,3 1 0 0 0,4-1 0 0 0,-3 1 0 0 0,1-1 0 0 0,0 0 0 0 0,2 0 0 0 0,-4 1 0 0 0,1-1 0 0 0,0-4 0 0 0,2-2 0 0 0,-3 1 0 0 0,0 1 0 0 0,2 1 0 0 0,0 1 0 0 0,-1 1 0 0 0,-1 1 0 0 0,1 0 0 0 0,2 0 0 0 0,-3 0 0 0 0,0 0 0 0 0,1 0 0 0 0,2 0 0 0 0,-7 1 0 0 0,-1-1 0 0 0,1 0 0 0 0,-1 0 0 0 0,1 0 0 0 0,2 0 0 0 0,4 0 0 0 0,-3 0 0 0 0,1 0 0 0 0,2 0 0 0 0,1 0 0 0 0,-3 0 0 0 0,1 0 0 0 0,0 0 0 0 0,2 0 0 0 0,-2 0 0 0 0,-1 0 0 0 0,1 0 0 0 0,2 0 0 0 0,-3 0 0 0 0,0 4 0 0 0,1 1 0 0 0,2 0 0 0 0,-3-1 0 0 0,1-1 0 0 0,4-1 0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13070 8355 16383 0 0,'0'4'0'0'0,"0"5"0"0"0,0 6 0 0 0,0 12 0 0 0,0 5 0 0 0,4 6 0 0 0,2 0 0 0 0,-1 3 0 0 0,-1-3 0 0 0,-1 1 0 0 0,-1 1 0 0 0,-1-1 0 0 0,-1 5 0 0 0,0-2 0 0 0,0-3 0 0 0,0-1 0 0 0,0-2 0 0 0,-1-3 0 0 0,1-4 0 0 0,0-10 0 0 0,0-17 0 0 0,0-13 0 0 0,0-12 0 0 0,0-11 0 0 0,0-3 0 0 0,0-4 0 0 0,0 1 0 0 0,0 0 0 0 0,0-3 0 0 0,0 3 0 0 0,0 4 0 0 0,0 4 0 0 0,0 0 0 0 0,0-4 0 0 0,4 1 0 0 0,6 2 0 0 0,4-1 0 0 0,5 0 0 0 0,3 3 0 0 0,1 2 0 0 0,2 2 0 0 0,0 2 0 0 0,0 1 0 0 0,0 0 0 0 0,-1 4 0 0 0,0 6 0 0 0,5 5 0 0 0,0 5 0 0 0,0 2 0 0 0,-1 1 0 0 0,3 10 0 0 0,0 7 0 0 0,-1 5 0 0 0,-1 3 0 0 0,-3 5 0 0 0,-4 2 0 0 0,-7 0 0 0 0,-6 3 0 0 0,-4-5 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13833 8881 16383 0 0,'4'0'0'0'0,"6"-4"0"0"0,4-2 0 0 0,5-3 0 0 0,11-5 0 0 0,5-3 0 0 0,3-4 0 0 0,1-2 0 0 0,1 0 0 0 0,-2-2 0 0 0,1 4 0 0 0,-3 2 0 0 0,2 0 0 0 0,-3-2 0 0 0,-2 0 0 0 0,-4-1 0 0 0,3-1 0 0 0,-6-1 0 0 0,-2-4 0 0 0,-5-1 0 0 0,-2 0 0 0 0,0 1 0 0 0,-3 1 0 0 0,-3 1 0 0 0,-5 1 0 0 0,-2-4 0 0 0,-2 0 0 0 0,-2 0 0 0 0,-4 1 0 0 0,-7 6 0 0 0,-8 6 0 0 0,-6 6 0 0 0,-2 4 0 0 0,-1 4 0 0 0,-4 2 0 0 0,0 1 0 0 0,1 0 0 0 0,1 0 0 0 0,-1 8 0 0 0,0 3 0 0 0,1 3 0 0 0,1 3 0 0 0,-2 2 0 0 0,-3 7 0 0 0,-1 2 0 0 0,1 0 0 0 0,-1 4 0 0 0,2 0 0 0 0,5-2 0 0 0,8-1 0 0 0,4 1 0 0 0,4 1 0 0 0,4-2 0 0 0,4-2 0 0 0,2 3 0 0 0,1-1 0 0 0,2 0 0 0 0,0-2 0 0 0,0 3 0 0 0,-1 0 0 0 0,1-2 0 0 0,-1-1 0 0 0,0 3 0 0 0,0 4 0 0 0,1 0 0 0 0,-2 3 0 0 0,1-2 0 0 0,0-3 0 0 0,0-2 0 0 0,0 1 0 0 0,0-1 0 0 0,8 3 0 0 0,7 4 0 0 0,5-1 0 0 0,3-3 0 0 0,2-7 0 0 0,0-3 0 0 0,1-7 0 0 0,-1-2 0 0 0,4-3 0 0 0,1-4 0 0 0,-1 1 0 0 0,0 3 0 0 0,2-1 0 0 0,0-2 0 0 0,-1-2 0 0 0,-2-3 0 0 0,-5-2 0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14905 8675 16383 0 0,'0'4'0'0'0,"0"6"0"0"0,0 4 0 0 0,0 13 0 0 0,0 10 0 0 0,-8 6 0 0 0,-3 0 0 0 0,-3-2 0 0 0,0-6 0 0 0,3-3 0 0 0,-1-4 0 0 0,2-14 0 0 0,2-19 0 0 0,3-19 0 0 0,10-27 0 0 0,9-9 0 0 0,1 3 0 0 0,-1 6 0 0 0,0 3 0 0 0,-1 7 0 0 0,-4 6 0 0 0,2 4 0 0 0,6 0 0 0 0,0-3 0 0 0,2 0 0 0 0,2-6 0 0 0,0-1 0 0 0,2 3 0 0 0,1 8 0 0 0,0 5 0 0 0,0 7 0 0 0,4 6 0 0 0,2 1 0 0 0,-1-1 0 0 0,-1 9 0 0 0,-1 9 0 0 0,-5 8 0 0 0,-7 5 0 0 0,-5 4 0 0 0,-5 2 0 0 0,-3 5 0 0 0,-2 1 0 0 0,-1 4 0 0 0,0 4 0 0 0,0-1 0 0 0,0-3 0 0 0,0-3 0 0 0,1 2 0 0 0,0-2 0 0 0,0-2 0 0 0,-5-2 0 0 0,0 2 0 0 0,-4 1 0 0 0,-5-2 0 0 0,-3-5 0 0 0,-4-7 0 0 0,-6-6 0 0 0,-2-1 0 0 0,-1-3 0 0 0,1-1 0 0 0,-2-3 0 0 0,3-1 0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15939 8795 16383 0 0,'4'-4'0'0'0,"-3"-5"0"0"0,-5-2 0 0 0,-6-2 0 0 0,-6 0 0 0 0,-4-1 0 0 0,-3 2 0 0 0,-1 2 0 0 0,-1 4 0 0 0,0 2 0 0 0,-4 2 0 0 0,-1 2 0 0 0,0 0 0 0 0,2 1 0 0 0,-3-1 0 0 0,-1 1 0 0 0,2-1 0 0 0,-2 9 0 0 0,-4 6 0 0 0,4 5 0 0 0,7 7 0 0 0,9 3 0 0 0,6 0 0 0 0,5 0 0 0 0,4 2 0 0 0,1 0 0 0 0,2-1 0 0 0,-1-2 0 0 0,1 2 0 0 0,3 0 0 0 0,1-1 0 0 0,0-2 0 0 0,2-1 0 0 0,1-2 0 0 0,2-1 0 0 0,7 0 0 0 0,5-4 0 0 0,7-2 0 0 0,2-3 0 0 0,0-5 0 0 0,-2-4 0 0 0,-1-3 0 0 0,2-2 0 0 0,0-1 0 0 0,-2-1 0 0 0,-1 0 0 0 0,3 1 0 0 0,4-5 0 0 0,0-5 0 0 0,-2-5 0 0 0,2-4 0 0 0,-1-3 0 0 0,-2-1 0 0 0,-7-2 0 0 0,-4 0 0 0 0,-4 1 0 0 0,-7-5 0 0 0,-3-1 0 0 0,-4-4 0 0 0,-3-3 0 0 0,0-1 0 0 0,-1 3 0 0 0,0 3 0 0 0,0-1 0 0 0,0 1 0 0 0,1 2 0 0 0,-1 1 0 0 0,1 7 0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17071 8752 16383 0 0,'-4'-4'0'0'0,"-5"-6"0"0"0,-6 0 0 0 0,-4-4 0 0 0,-7 2 0 0 0,-3 2 0 0 0,0 3 0 0 0,-8 3 0 0 0,-2 1 0 0 0,2 2 0 0 0,3 2 0 0 0,4 3 0 0 0,-2 6 0 0 0,0 5 0 0 0,3 4 0 0 0,1 3 0 0 0,6 10 0 0 0,6 4 0 0 0,6-1 0 0 0,5 2 0 0 0,3 0 0 0 0,2-4 0 0 0,1 5 0 0 0,1 1 0 0 0,-1-3 0 0 0,0-3 0 0 0,0 1 0 0 0,-1-2 0 0 0,0 3 0 0 0,0-1 0 0 0,0 1 0 0 0,0 0 0 0 0,0-3 0 0 0,0 2 0 0 0,0-1 0 0 0,0-2 0 0 0,0-3 0 0 0,0 3 0 0 0,0 0 0 0 0,0-1 0 0 0,-8 2 0 0 0,-7-1 0 0 0,-5 0 0 0 0,-3-2 0 0 0,-1-7 0 0 0,-2-6 0 0 0,1-6 0 0 0,-1-4 0 0 0,2-8 0 0 0,3-8 0 0 0,6-6 0 0 0,6 0 0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16746 9480 16383 0 0,'4'4'0'0'0,"5"1"0"0"0,6 5 0 0 0,3-1 0 0 0,8 3 0 0 0,3 0 0 0 0,1-3 0 0 0,3 1 0 0 0,0 4 0 0 0,3-2 0 0 0,-1-2 0 0 0,-2-3 0 0 0,1-2 0 0 0,0-3 0 0 0,1-1 0 0 0,3-1 0 0 0,-1 0 0 0 0,-2-5 0 0 0,1-5 0 0 0,2-9 0 0 0,-6-6 0 0 0,-7-2 0 0 0,-9-1 0 0 0,-6-3 0 0 0,-6-1 0 0 0,-7-4 0 0 0,-3-2 0 0 0,-1 0 0 0 0,2 2 0 0 0,-4 4 0 0 0,-3 3 0 0 0,-5 7 0 0 0,-2 6 0 0 0,-3 7 0 0 0,-1 5 0 0 0,-6 6 0 0 0,-1 8 0 0 0,0 6 0 0 0,2 4 0 0 0,0 3 0 0 0,6 9 0 0 0,2 4 0 0 0,1 0 0 0 0,-1-2 0 0 0,4-4 0 0 0,3-1 0 0 0,1-3 0 0 0,2-1 0 0 0,3 3 0 0 0,-1 5 0 0 0,0 1 0 0 0,-7 2 0 0 0,0 0 0 0 0,2-2 0 0 0,4-3 0 0 0,2 1 0 0 0,4-1 0 0 0,1-1 0 0 0,2-2 0 0 0,0 3 0 0 0,1-1 0 0 0,-1 0 0 0 0,5 2 0 0 0,9 4 0 0 0,6-4 0 0 0,4-8 0 0 0,2-7 0 0 0,1-8 0 0 0,3-4 0 0 0,2-3 0 0 0,-2-3 0 0 0,-1 0 0 0 0,-2-5 0 0 0,-1-1 0 0 0,-1-3 0 0 0,-5 0 0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17619 9647 16383 0 0,'0'8'0'0'0,"0"7"0"0"0,-4 9 0 0 0,-5 8 0 0 0,-6 4 0 0 0,0-2 0 0 0,3-9 0 0 0,3-18 0 0 0,4-18 0 0 0,1-19 0 0 0,3-13 0 0 0,1-7 0 0 0,8-16 0 0 0,8 0 0 0 0,8-1 0 0 0,9 2 0 0 0,-1 9 0 0 0,-3 5 0 0 0,7 7 0 0 0,5 8 0 0 0,12 9 0 0 0,5 10 0 0 0,4 3 0 0 0,1 5 0 0 0,1 3 0 0 0,-2 3 0 0 0,-3 1 0 0 0,0 2 0 0 0,7 5 0 0 0,12 1 0 0 0,13 8 0 0 0,12 6 0 0 0,4-1 0 0 0,4 1 0 0 0,-8-4 0 0 0,-1 1 0 0 0,-15-4 0 0 0,-9-3 0 0 0,-6-4 0 0 0,-7 1 0 0 0,-11 4 0 0 0,-6 0 0 0 0,-11-2 0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7916 12959 16383 0 0,'-4'12'0'0'0,"-5"13"0"0"0,-2 5 0 0 0,-6 11 0 0 0,-5 1 0 0 0,1-1 0 0 0,1-1 0 0 0,3-2 0 0 0,5-16 0 0 0,4-24 0 0 0,4-19 0 0 0,2-19 0 0 0,2-11 0 0 0,0-8 0 0 0,1-3 0 0 0,0 1 0 0 0,0 7 0 0 0,8 1 0 0 0,6 1 0 0 0,5 5 0 0 0,3 6 0 0 0,6 3 0 0 0,1 3 0 0 0,1 4 0 0 0,-2 3 0 0 0,7 2 0 0 0,10 5 0 0 0,4-1 0 0 0,11-1 0 0 0,3 3 0 0 0,2 5 0 0 0,-5 5 0 0 0,-10 4 0 0 0,-1 12 0 0 0,-4 8 0 0 0,-7 10 0 0 0,-6 9 0 0 0,-8 4 0 0 0,0 6 0 0 0,-5 2 0 0 0,-1-5 0 0 0,-5 5 0 0 0,-3-2 0 0 0,-5 4 0 0 0,-3-2 0 0 0,-2-1 0 0 0,-1 1 0 0 0,-1 0 0 0 0,0-2 0 0 0,1-2 0 0 0,-1 1 0 0 0,-3-2 0 0 0,-2-1 0 0 0,-4-2 0 0 0,1-12 0 0 0,1-14 0 0 0,2-21 0 0 0,6-13 0 0 0,11-10 0 0 0,8-9 0 0 0,13-4 0 0 0,5 1 0 0 0,9 4 0 0 0,-1 5 0 0 0,2 5 0 0 0,-4 7 0 0 0,-5 8 0 0 0,-5 7 0 0 0,-4 5 0 0 0,5 7 0 0 0,2 7 0 0 0,1 6 0 0 0,0 0 0 0 0,-3 2 0 0 0,-3 5 0 0 0,-7 8 0 0 0,-3 10 0 0 0,-6 2 0 0 0,-5-2 0 0 0,-4 1 0 0 0,-3-4 0 0 0,-2-3 0 0 0,-2-9 0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9219 13323 16383 0 0,'12'0'0'0'0,"12"0"0"0"0,15 0 0 0 0,4 0 0 0 0,-1 0 0 0 0,1 0 0 0 0,-4 0 0 0 0,-3 0 0 0 0,-1-4 0 0 0,-1-2 0 0 0,-3 1 0 0 0,-3 1 0 0 0,-1 1 0 0 0,-2-3 0 0 0,-1 0 0 0 0,-1-4 0 0 0,5-3 0 0 0,1-5 0 0 0,-1-2 0 0 0,0-3 0 0 0,-5-5 0 0 0,-7-1 0 0 0,-6-1 0 0 0,-5 1 0 0 0,-2-3 0 0 0,-3 1 0 0 0,-1 0 0 0 0,0 3 0 0 0,-1-3 0 0 0,-3 0 0 0 0,-5 5 0 0 0,-9 7 0 0 0,-5 7 0 0 0,-3 6 0 0 0,-1 3 0 0 0,0 7 0 0 0,2 2 0 0 0,-4 4 0 0 0,-5 5 0 0 0,-4 0 0 0 0,0 1 0 0 0,3 2 0 0 0,3 2 0 0 0,4-2 0 0 0,2-1 0 0 0,2 2 0 0 0,-3 5 0 0 0,-5 7 0 0 0,-1 6 0 0 0,5 1 0 0 0,4 2 0 0 0,6-2 0 0 0,6-2 0 0 0,6-5 0 0 0,3-2 0 0 0,3-3 0 0 0,2 2 0 0 0,0 6 0 0 0,0-1 0 0 0,0 4 0 0 0,0-1 0 0 0,8 1 0 0 0,6-1 0 0 0,1-3 0 0 0,1-3 0 0 0,3-2 0 0 0,1-2 0 0 0,6-6 0 0 0,1-1 0 0 0,6-5 0 0 0,-1-5 0 0 0,0-3 0 0 0,-3-3 0 0 0,2-2 0 0 0,0-1 0 0 0,2-1 0 0 0,8-4 0 0 0,5-9 0 0 0,-6-3 0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9962 12636 16383 0 0,'0'-8'0'0'0,"4"-11"0"0"0,5-6 0 0 0,14-4 0 0 0,7 5 0 0 0,2 1 0 0 0,-4 5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8104 8464 16383 0 0,'4'9'0'0'0,"6"1"0"0"0,9 1 0 0 0,5-3 0 0 0,7 6 0 0 0,6 1 0 0 0,1-3 0 0 0,-2-3 0 0 0,1-3 0 0 0,3-3 0 0 0,-2-1 0 0 0,-4-2 0 0 0,6 0 0 0 0,-1-1 0 0 0,-2 0 0 0 0,0 1 0 0 0,-2-1 0 0 0,-3 1 0 0 0,-3 0 0 0 0,6 0 0 0 0,1 0 0 0 0,-1 0 0 0 0,1 0 0 0 0,-1 0 0 0 0,-3 0 0 0 0,-3 0 0 0 0,3 0 0 0 0,-1 0 0 0 0,-2 0 0 0 0,-1 0 0 0 0,2 0 0 0 0,1 0 0 0 0,3 0 0 0 0,3 0 0 0 0,0 0 0 0 0,-2 4 0 0 0,-3 2 0 0 0,-3 3 0 0 0,1 4 0 0 0,1 1 0 0 0,2 1 0 0 0,-4 3 0 0 0,-3 1 0 0 0,-2 3 0 0 0,-1 1 0 0 0,0 5 0 0 0,0 1 0 0 0,4 5 0 0 0,-2 0 0 0 0,-2-2 0 0 0,0 3 0 0 0,-5 2 0 0 0,-1 0 0 0 0,1 1 0 0 0,2 3 0 0 0,0-2 0 0 0,2-4 0 0 0,1 1 0 0 0,-4-1 0 0 0,4 0 0 0 0,1-1 0 0 0,2-2 0 0 0,7-3 0 0 0,3-1 0 0 0,-1-7 0 0 0,2-6 0 0 0,-1-6 0 0 0,-3-4 0 0 0,-3-4 0 0 0,2-1 0 0 0,-1-5 0 0 0,2-6 0 0 0,5 0 0 0 0,-1-4 0 0 0,1-6 0 0 0,3-4 0 0 0,3-2 0 0 0,-3 0 0 0 0,0-4 0 0 0,-3 3 0 0 0,-3 3 0 0 0,0 1 0 0 0,-2 5 0 0 0,-3 1 0 0 0,7-3 0 0 0,0 0 0 0 0,-2 5 0 0 0,2-3 0 0 0,6-3 0 0 0,0 3 0 0 0,-3 4 0 0 0,-1 5 0 0 0,-2 4 0 0 0,-4 3 0 0 0,-3 2 0 0 0,1 1 0 0 0,0 1 0 0 0,-2 0 0 0 0,-1 0 0 0 0,-2 0 0 0 0,3-1 0 0 0,1 0 0 0 0,-1 1 0 0 0,3-1 0 0 0,0 0 0 0 0,-2 0 0 0 0,-1 0 0 0 0,-2 4 0 0 0,-1 1 0 0 0,-2 0 0 0 0,0 3 0 0 0,0 5 0 0 0,0 7 0 0 0,3 5 0 0 0,6 3 0 0 0,-2-1 0 0 0,-4 1 0 0 0,-1-2 0 0 0,-2 0 0 0 0,4 3 0 0 0,-3-3 0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10141 13609 16383 0 0,'-4'4'0'0'0,"-1"-7"0"0"0,0-11 0 0 0,0-11 0 0 0,11-9 0 0 0,3-8 0 0 0,0 0 0 0 0,3-5 0 0 0,3-3 0 0 0,4-6 0 0 0,6-4 0 0 0,-1-5 0 0 0,-1 1 0 0 0,-3 10 0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10740 13215 16383 0 0,'4'4'0'0'0,"-2"2"0"0"0,-7-1 0 0 0,-5-1 0 0 0,-6-1 0 0 0,-8-1 0 0 0,-4-1 0 0 0,-1-1 0 0 0,0 4 0 0 0,-4 5 0 0 0,1 6 0 0 0,-3 7 0 0 0,1 5 0 0 0,1 2 0 0 0,3 0 0 0 0,7-1 0 0 0,6-2 0 0 0,3 0 0 0 0,4-1 0 0 0,3 3 0 0 0,3 2 0 0 0,2-1 0 0 0,6 3 0 0 0,5-4 0 0 0,7-7 0 0 0,7-7 0 0 0,5-6 0 0 0,1-4 0 0 0,0-2 0 0 0,3-3 0 0 0,1-4 0 0 0,-2-2 0 0 0,-2-3 0 0 0,-2-5 0 0 0,-1-3 0 0 0,-2-3 0 0 0,0-2 0 0 0,0-1 0 0 0,-4-1 0 0 0,-2-3 0 0 0,-4-7 0 0 0,0 0 0 0 0,2 10 0 0 0,-6 13 0 0 0,-9 20 0 0 0,-5 14 0 0 0,-1 6 0 0 0,-4 3 0 0 0,-1 1 0 0 0,2-2 0 0 0,2-2 0 0 0,-2-1 0 0 0,-4-1 0 0 0,0-2 0 0 0,3 4 0 0 0,2 1 0 0 0,6 8 0 0 0,9 2 0 0 0,5-2 0 0 0,6-3 0 0 0,3-8 0 0 0,6 1 0 0 0,7-1 0 0 0,0-5 0 0 0,0-5 0 0 0,-3-7 0 0 0,-7-3 0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11150 13438 16383 0 0,'-4'4'0'0'0,"-1"10"0"0"0,-4 14 0 0 0,-1 7 0 0 0,-2 5 0 0 0,0 0 0 0 0,3-2 0 0 0,3-5 0 0 0,2-2 0 0 0,-2-4 0 0 0,0-14 0 0 0,5-17 0 0 0,6-21 0 0 0,16-17 0 0 0,7-7 0 0 0,3-2 0 0 0,5-1 0 0 0,0 4 0 0 0,-2 7 0 0 0,2 1 0 0 0,-2 4 0 0 0,2 9 0 0 0,2 7 0 0 0,0 9 0 0 0,-3 5 0 0 0,-4 4 0 0 0,-2 7 0 0 0,-7 5 0 0 0,-7 7 0 0 0,-6 11 0 0 0,-4 6 0 0 0,-3 5 0 0 0,-3 4 0 0 0,0 2 0 0 0,0-1 0 0 0,0 3 0 0 0,-4 2 0 0 0,-2 1 0 0 0,2-8 0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12229 13196 16383 0 0,'-4'0'0'0'0,"-9"8"0"0"0,-7 7 0 0 0,-8 4 0 0 0,-4 4 0 0 0,-4 6 0 0 0,1 2 0 0 0,1 0 0 0 0,2-2 0 0 0,-1 3 0 0 0,1 0 0 0 0,2 2 0 0 0,2 4 0 0 0,5 0 0 0 0,8 5 0 0 0,5-1 0 0 0,1 2 0 0 0,2 0 0 0 0,1-3 0 0 0,7 0 0 0 0,7-7 0 0 0,6-9 0 0 0,9-10 0 0 0,4-6 0 0 0,3-5 0 0 0,-1-8 0 0 0,-1-7 0 0 0,-1-1 0 0 0,-1-3 0 0 0,-1-3 0 0 0,-1-3 0 0 0,8-1 0 0 0,3-2 0 0 0,-5 0 0 0 0,-8 0 0 0 0,-3-1 0 0 0,-5 1 0 0 0,-4 0 0 0 0,-1 0 0 0 0,3-5 0 0 0,3 0 0 0 0,-1 0 0 0 0,1 1 0 0 0,-1 1 0 0 0,-4-3 0 0 0,-3 0 0 0 0,1-3 0 0 0,-1-5 0 0 0,-2 1 0 0 0,3 2 0 0 0,4 7 0 0 0,4 13 0 0 0,3 12 0 0 0,-1 12 0 0 0,-4 11 0 0 0,-5 8 0 0 0,-3 2 0 0 0,-3 0 0 0 0,-2 3 0 0 0,-1 1 0 0 0,-1-2 0 0 0,0-3 0 0 0,1 3 0 0 0,-5-1 0 0 0,-1-1 0 0 0,1-2 0 0 0,-4-1 0 0 0,1-2 0 0 0,-3 4 0 0 0,0 0 0 0 0,-1 4 0 0 0,0 0 0 0 0,4-1 0 0 0,-3-3 0 0 0,-2 3 0 0 0,-3 3 0 0 0,0 1 0 0 0,0 1 0 0 0,2 0 0 0 0,0-4 0 0 0,-3 2 0 0 0,-1-2 0 0 0,-3-2 0 0 0,3-2 0 0 0,0-3 0 0 0,0 8 0 0 0,-6 1 0 0 0,-3-1 0 0 0,-1-6 0 0 0,5-9 0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12889 13627 16383 0 0,'8'4'0'0'0,"7"1"0"0"0,9 0 0 0 0,8-1 0 0 0,3-1 0 0 0,0-1 0 0 0,-2-1 0 0 0,1 0 0 0 0,-1-1 0 0 0,-2-1 0 0 0,-2 1 0 0 0,2 0 0 0 0,0 0 0 0 0,-2 0 0 0 0,-1-5 0 0 0,-5-4 0 0 0,-3-6 0 0 0,-5-3 0 0 0,-5-8 0 0 0,-4-3 0 0 0,-3-1 0 0 0,-2 1 0 0 0,-1-3 0 0 0,-1 0 0 0 0,0 1 0 0 0,0 2 0 0 0,-4 2 0 0 0,0 2 0 0 0,-5-4 0 0 0,-4 4 0 0 0,-3 5 0 0 0,-8 3 0 0 0,-3 4 0 0 0,-1 4 0 0 0,-4 4 0 0 0,-4 2 0 0 0,0 3 0 0 0,2 0 0 0 0,3 1 0 0 0,-1-1 0 0 0,1 1 0 0 0,-2 0 0 0 0,-8 7 0 0 0,-5 7 0 0 0,2 5 0 0 0,1 7 0 0 0,3 3 0 0 0,8 1 0 0 0,3 3 0 0 0,5-1 0 0 0,0 3 0 0 0,3 7 0 0 0,7 5 0 0 0,4-2 0 0 0,5 7 0 0 0,4 8 0 0 0,1 0 0 0 0,2-5 0 0 0,0 0 0 0 0,0-2 0 0 0,4-2 0 0 0,5-1 0 0 0,5-6 0 0 0,8-2 0 0 0,8 0 0 0 0,4-3 0 0 0,7-5 0 0 0,12-8 0 0 0,11-5 0 0 0,5-2 0 0 0,8 0 0 0 0,-2-4 0 0 0,-6-4 0 0 0,-10-4 0 0 0,-15-4 0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14954 12767 16383 0 0,'-4'-4'0'0'0,"-6"-1"0"0"0,-8 8 0 0 0,-7 16 0 0 0,2 20 0 0 0,-3 17 0 0 0,2 11 0 0 0,6 1 0 0 0,6 2 0 0 0,0-2 0 0 0,3-6 0 0 0,3-9 0 0 0,-2-5 0 0 0,0-2 0 0 0,2-6 0 0 0,2-1 0 0 0,2 1 0 0 0,1 2 0 0 0,-4 5 0 0 0,0 0 0 0 0,0-1 0 0 0,1 5 0 0 0,-3 1 0 0 0,-4-4 0 0 0,-4-2 0 0 0,0-5 0 0 0,3-5 0 0 0,-1 4 0 0 0,2-2 0 0 0,3-2 0 0 0,-2 0 0 0 0,2-10 0 0 0,1-13 0 0 0,3-18 0 0 0,1-15 0 0 0,6-17 0 0 0,10-10 0 0 0,7-1 0 0 0,8-1 0 0 0,8 0 0 0 0,6 5 0 0 0,3 1 0 0 0,-1 8 0 0 0,-5 10 0 0 0,-4 5 0 0 0,0 6 0 0 0,-2 5 0 0 0,5 9 0 0 0,1 4 0 0 0,-3 1 0 0 0,-3 4 0 0 0,-3 5 0 0 0,-3 3 0 0 0,-5 4 0 0 0,5 6 0 0 0,2 10 0 0 0,0 8 0 0 0,-4 0 0 0 0,1 8 0 0 0,-4 4 0 0 0,-5 4 0 0 0,-6-5 0 0 0,-5 2 0 0 0,-3-3 0 0 0,-2-1 0 0 0,-1-6 0 0 0,-1-7 0 0 0,-1-7 0 0 0,1-1 0 0 0,1-2 0 0 0,-5-2 0 0 0,4-2 0 0 0,1-5 0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15878 13704 16383 0 0,'8'0'0'0'0,"15"0"0"0"0,11 0 0 0 0,13 0 0 0 0,10 0 0 0 0,8 0 0 0 0,-4 0 0 0 0,1 0 0 0 0,-6 0 0 0 0,-10-4 0 0 0,-7-1 0 0 0,-7-4 0 0 0,0-5 0 0 0,-2-4 0 0 0,-6-2 0 0 0,-3-3 0 0 0,-5-1 0 0 0,-6-5 0 0 0,-3-1 0 0 0,-4 0 0 0 0,-3 2 0 0 0,0-4 0 0 0,-1 1 0 0 0,-4 1 0 0 0,-5 5 0 0 0,-6 8 0 0 0,-3 6 0 0 0,-11 5 0 0 0,-9 4 0 0 0,-5 2 0 0 0,-4-3 0 0 0,3-1 0 0 0,-4 0 0 0 0,3 1 0 0 0,5 1 0 0 0,5-4 0 0 0,5 0 0 0 0,4 1 0 0 0,2 0 0 0 0,1 3 0 0 0,-7 0 0 0 0,-3 1 0 0 0,1 1 0 0 0,-3 0 0 0 0,2 0 0 0 0,1 0 0 0 0,3 1 0 0 0,-1-1 0 0 0,0 0 0 0 0,1 0 0 0 0,2 0 0 0 0,-3 0 0 0 0,1 4 0 0 0,0 6 0 0 0,6 4 0 0 0,7 5 0 0 0,2 15 0 0 0,4 10 0 0 0,4 5 0 0 0,2 3 0 0 0,3-3 0 0 0,2-3 0 0 0,0-4 0 0 0,1-5 0 0 0,-1-6 0 0 0,1 5 0 0 0,0 0 0 0 0,-1-2 0 0 0,0 2 0 0 0,4 6 0 0 0,6-4 0 0 0,4-3 0 0 0,9-5 0 0 0,8 1 0 0 0,3 0 0 0 0,0-6 0 0 0,6-3 0 0 0,1-6 0 0 0,1 0 0 0 0,-2 0 0 0 0,-5-2 0 0 0,-3-4 0 0 0,-3-3 0 0 0,1-4 0 0 0,0-1 0 0 0,-2-1 0 0 0,-4-2 0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16316 12932 16383 0 0,'4'-4'0'0'0,"1"-5"0"0"0,4-6 0 0 0,5-4 0 0 0,3 2 0 0 0,8-2 0 0 0,3 0 0 0 0,9-2 0 0 0,3-1 0 0 0,-6 3 0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16726 13894 16383 0 0,'4'-8'0'0'0,"2"-11"0"0"0,-1-7 0 0 0,-1-6 0 0 0,3-10 0 0 0,4-6 0 0 0,5-4 0 0 0,3 4 0 0 0,-1 6 0 0 0,0 5 0 0 0,-3 2 0 0 0,0 2 0 0 0,-3 3 0 0 0,6-6 0 0 0,-1 0 0 0 0,0-3 0 0 0,-2-3 0 0 0,1-2 0 0 0,-4-6 0 0 0,-2 2 0 0 0,0 4 0 0 0,-1 7 0 0 0,-3 0 0 0 0,3-1 0 0 0,-1 6 0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16687 13117 16383 0 0,'4'4'0'0'0,"6"2"0"0"0,4 3 0 0 0,13 1 0 0 0,10-2 0 0 0,6-2 0 0 0,0-2 0 0 0,-2-2 0 0 0,-6-1 0 0 0,1-1 0 0 0,-3 0 0 0 0,-2 0 0 0 0,-2-1 0 0 0,1 1 0 0 0,0-1 0 0 0,0 5 0 0 0,-7 2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8400 9590 16383 0 0,'-4'-4'0'0'0,"-2"-5"0"0"0,5-10 0 0 0,6 3 0 0 0,7 8 0 0 0,5 10 0 0 0,0 12 0 0 0,-4 8 0 0 0,-3 4 0 0 0,-3 2 0 0 0,-4 5 0 0 0,-1-8 0 0 0,-2-17 0 0 0,-1-12 0 0 0,0-11 0 0 0,1-7 0 0 0,3-3 0 0 0,6-2 0 0 0,6 0 0 0 0,3 5 0 0 0,12 5 0 0 0,4 10 0 0 0,1 11 0 0 0,-1 8 0 0 0,-8 6 0 0 0,-7 5 0 0 0,-7 1 0 0 0,-5 2 0 0 0,-9 0 0 0 0,-7-4 0 0 0,-7-6 0 0 0,-4-10 0 0 0,0-10 0 0 0,5-8 0 0 0,8-7 0 0 0,10 5 0 0 0,4 8 0 0 0,1 10 0 0 0,-5 12 0 0 0,-7 7 0 0 0,-7-4 0 0 0,-5-10 0 0 0,-1-14 0 0 0,3-10 0 0 0,8-7 0 0 0,9 0 0 0 0,9 9 0 0 0,1 9 0 0 0,-1 11 0 0 0,-3 11 0 0 0,-6 7 0 0 0,-9-4 0 0 0,-3-11 0 0 0,-3-10 0 0 0,-1-10 0 0 0,3-7 0 0 0,2-9 0 0 0,7-4 0 0 0,8 4 0 0 0,7 5 0 0 0,4 7 0 0 0,8 9 0 0 0,0 11 0 0 0,3 11 0 0 0,-3 8 0 0 0,-11 2 0 0 0,-7 3 0 0 0,-9-2 0 0 0,-9 0 0 0 0,-6-2 0 0 0,-5-4 0 0 0,-3-7 0 0 0,-1-5 0 0 0,-5-5 0 0 0,-1-3 0 0 0,1-2 0 0 0,1-1 0 0 0,1-4 0 0 0,6-6 0 0 0,7-4 0 0 0,5-5 0 0 0,5 2 0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17124 13590 16383 0 0,'0'8'0'0'0,"0"7"0"0"0,0 5 0 0 0,4 3 0 0 0,6 1 0 0 0,8-2 0 0 0,11-6 0 0 0,19-6 0 0 0,7-3 0 0 0,1-5 0 0 0,-4-1 0 0 0,-7-1 0 0 0,-8-5 0 0 0,-1-2 0 0 0,1-7 0 0 0,-2-6 0 0 0,-6-3 0 0 0,-9-6 0 0 0,-7-2 0 0 0,-7 0 0 0 0,-3 1 0 0 0,-7 2 0 0 0,-6 6 0 0 0,-7 6 0 0 0,-3 6 0 0 0,-7 5 0 0 0,-3 3 0 0 0,0 2 0 0 0,0 1 0 0 0,-2 0 0 0 0,0 4 0 0 0,2 2 0 0 0,-3 7 0 0 0,0 5 0 0 0,3 0 0 0 0,-3 0 0 0 0,0 2 0 0 0,-1 5 0 0 0,0 2 0 0 0,2 0 0 0 0,2 4 0 0 0,7 0 0 0 0,2 3 0 0 0,2 0 0 0 0,3-2 0 0 0,1 1 0 0 0,3 7 0 0 0,3 1 0 0 0,3-3 0 0 0,3-4 0 0 0,2 1 0 0 0,5-3 0 0 0,6-2 0 0 0,5-2 0 0 0,9-7 0 0 0,7-7 0 0 0,4-5 0 0 0,7-5 0 0 0,5-4 0 0 0,7-1 0 0 0,-2-1 0 0 0,-6 0 0 0 0,-2 0 0 0 0,-1-4 0 0 0,-4-6 0 0 0,-4-4 0 0 0,-8 0 0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17665 13219 16383 0 0,'4'-8'0'0'0,"5"-7"0"0"0,6-5 0 0 0,8-3 0 0 0,4-1 0 0 0,1 2 0 0 0,-3 6 0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17769 13868 16383 0 0,'-4'12'0'0'0,"-1"12"0"0"0,0 6 0 0 0,1 3 0 0 0,-3-2 0 0 0,-1-8 0 0 0,2-18 0 0 0,6-21 0 0 0,6-20 0 0 0,7-13 0 0 0,9-5 0 0 0,5-2 0 0 0,6-4 0 0 0,10 1 0 0 0,1 9 0 0 0,2 6 0 0 0,-4 7 0 0 0,0 8 0 0 0,-3 10 0 0 0,-5 9 0 0 0,-3 9 0 0 0,-8 5 0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18523 13821 16383 0 0,'0'4'0'0'0,"-8"10"0"0"0,-3 6 0 0 0,-4 8 0 0 0,2 3 0 0 0,2 9 0 0 0,-1 1 0 0 0,1-2 0 0 0,4 1 0 0 0,1-3 0 0 0,3-3 0 0 0,6-4 0 0 0,6-3 0 0 0,6-5 0 0 0,4-8 0 0 0,8-5 0 0 0,6-4 0 0 0,3-4 0 0 0,2-1 0 0 0,0-1 0 0 0,-3 0 0 0 0,-4 0 0 0 0,-2-5 0 0 0,1-4 0 0 0,0-5 0 0 0,-1-4 0 0 0,-1-2 0 0 0,-6-11 0 0 0,-6-3 0 0 0,-6-1 0 0 0,-5-1 0 0 0,-3 1 0 0 0,-2 3 0 0 0,-5 2 0 0 0,-6 8 0 0 0,-5 6 0 0 0,-4 7 0 0 0,-2 5 0 0 0,-6 3 0 0 0,2 3 0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19488 13626 16383 0 0,'-8'0'0'0'0,"-7"0"0"0"0,-5 0 0 0 0,-2 0 0 0 0,-7 0 0 0 0,-2 0 0 0 0,-4 0 0 0 0,-4 0 0 0 0,1 0 0 0 0,2 4 0 0 0,4 5 0 0 0,2 6 0 0 0,0 8 0 0 0,-1 4 0 0 0,6 2 0 0 0,7 3 0 0 0,6 6 0 0 0,6-1 0 0 0,3 2 0 0 0,3-1 0 0 0,1-4 0 0 0,8 9 0 0 0,12 5 0 0 0,9-1 0 0 0,12 3 0 0 0,8-2 0 0 0,-2-10 0 0 0,-4-7 0 0 0,-2-9 0 0 0,-3-8 0 0 0,-5-7 0 0 0,-4-4 0 0 0,1-2 0 0 0,-1-3 0 0 0,-1-3 0 0 0,-6-6 0 0 0,-2-9 0 0 0,-5-6 0 0 0,-6-5 0 0 0,-3-7 0 0 0,-4 0 0 0 0,-3-2 0 0 0,0 2 0 0 0,-1 3 0 0 0,0 3 0 0 0,0 0 0 0 0,1-4 0 0 0,-1-7 0 0 0,-3-1 0 0 0,-6 3 0 0 0,0 5 0 0 0,0 12 0 0 0,3 15 0 0 0,7 20 0 0 0,2 17 0 0 0,6 12 0 0 0,5 11 0 0 0,1 5 0 0 0,-2 5 0 0 0,4 5 0 0 0,1-1 0 0 0,0-4 0 0 0,-2 1 0 0 0,1-3 0 0 0,-3-2 0 0 0,-4-8 0 0 0,-3-8 0 0 0,-2-7 0 0 0,-3 0 0 0 0,4-3 0 0 0,0-2 0 0 0,-1-3 0 0 0,0 4 0 0 0,-2 4 0 0 0,-1 0 0 0 0,-4-1 0 0 0,-2-3 0 0 0,-9-1 0 0 0,-5-3 0 0 0,-12-1 0 0 0,-9-5 0 0 0,-9-6 0 0 0,-6-5 0 0 0,-4-4 0 0 0,3-3 0 0 0,7-2 0 0 0,8-1 0 0 0,7-4 0 0 0,1-6 0 0 0,2-4 0 0 0,2-5 0 0 0,-2-2 0 0 0,0 2 0 0 0,2 1 0 0 0,5-1 0 0 0,7 0 0 0 0,6 2 0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20125 13954 16383 0 0,'4'-4'0'0'0,"22"3"0"0"0,18 1 0 0 0,19 1 0 0 0,10 0 0 0 0,9 1 0 0 0,-1-2 0 0 0,-7 1 0 0 0,-11-1 0 0 0,-13 1 0 0 0,-2-1 0 0 0,-5-4 0 0 0,-7-6 0 0 0,-4-5 0 0 0,-1-8 0 0 0,-4-8 0 0 0,-8-11 0 0 0,-6-3 0 0 0,-6-1 0 0 0,-4-6 0 0 0,-3 3 0 0 0,-5 1 0 0 0,-10 0 0 0 0,-6 5 0 0 0,-12 6 0 0 0,-13 4 0 0 0,-6 9 0 0 0,-11 7 0 0 0,-11 8 0 0 0,-9-4 0 0 0,1 1 0 0 0,11 3 0 0 0,5 2 0 0 0,10 3 0 0 0,2 1 0 0 0,2 3 0 0 0,6-1 0 0 0,-1 6 0 0 0,3 5 0 0 0,1 9 0 0 0,-1 10 0 0 0,4 3 0 0 0,0 2 0 0 0,-1 5 0 0 0,2 2 0 0 0,8 1 0 0 0,9 2 0 0 0,9-3 0 0 0,5 5 0 0 0,6-3 0 0 0,2 5 0 0 0,1 1 0 0 0,1-3 0 0 0,0-1 0 0 0,3-4 0 0 0,10-2 0 0 0,13 6 0 0 0,16 3 0 0 0,15-3 0 0 0,14-1 0 0 0,8-3 0 0 0,1-6 0 0 0,-1-7 0 0 0,-9-10 0 0 0,-6-7 0 0 0,-10-6 0 0 0,-9-7 0 0 0,-14-4 0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20113 13072 16383 0 0,'-5'-8'0'0'0,"-12"-24"0"0"0,-13-13 0 0 0,-12-20 0 0 0,-4-15 0 0 0,-14-11 0 0 0,-10-1 0 0 0,0 6 0 0 0,3 14 0 0 0,6 11 0 0 0,8 12 0 0 0,13 15 0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20809 13528 16383 0 0,'0'8'0'0'0,"0"15"0"0"0,0 12 0 0 0,0 12 0 0 0,-4 6 0 0 0,-6 2 0 0 0,-9 4 0 0 0,-1 0 0 0 0,-1-6 0 0 0,6-24 0 0 0,15-25 0 0 0,11-17 0 0 0,12-15 0 0 0,13-15 0 0 0,10-4 0 0 0,5 2 0 0 0,2 1 0 0 0,4 3 0 0 0,4 9 0 0 0,1 10 0 0 0,5 8 0 0 0,4 7 0 0 0,-6 5 0 0 0,-11 2 0 0 0,-9 2 0 0 0,-1 4 0 0 0,-4 5 0 0 0,0 9 0 0 0,5 9 0 0 0,-1 4 0 0 0,-8 1 0 0 0,-11 5 0 0 0,-8 6 0 0 0,-8 2 0 0 0,-6 2 0 0 0,-2 5 0 0 0,-3 1 0 0 0,0 3 0 0 0,1-7 0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21813 14061 16383 0 0,'8'0'0'0'0,"11"0"0"0"0,18 4 0 0 0,16 5 0 0 0,14 6 0 0 0,13 0 0 0 0,4 1 0 0 0,0-2 0 0 0,-9-3 0 0 0,-14-3 0 0 0,-6-4 0 0 0,-7-2 0 0 0,-8-1 0 0 0,-3-10 0 0 0,-3-6 0 0 0,-8-6 0 0 0,-4-6 0 0 0,-6-8 0 0 0,-5-1 0 0 0,-6-3 0 0 0,-2 1 0 0 0,-2 3 0 0 0,-6 3 0 0 0,-10 0 0 0 0,-14-4 0 0 0,-7 5 0 0 0,-9 3 0 0 0,-5 3 0 0 0,-6 5 0 0 0,-2 6 0 0 0,-4-2 0 0 0,6 1 0 0 0,3-1 0 0 0,3 2 0 0 0,6 4 0 0 0,3 4 0 0 0,-1 2 0 0 0,-1 2 0 0 0,3 2 0 0 0,-4 0 0 0 0,-2 5 0 0 0,1 5 0 0 0,2 13 0 0 0,7 7 0 0 0,10 7 0 0 0,10 8 0 0 0,7 6 0 0 0,5 9 0 0 0,4 12 0 0 0,1 9 0 0 0,1 0 0 0 0,12 5 0 0 0,16-3 0 0 0,27-7 0 0 0,24-9 0 0 0,28-12 0 0 0,18-15 0 0 0,13-6 0 0 0,-2-9 0 0 0,-7-9 0 0 0,-18-7 0 0 0,-25-5 0 0 0,-23-7 0 0 0,-22-4 0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13875 5383 16383 0 0,'4'-4'0'0'0,"-3"-6"0"0"0,-9-4 0 0 0,-8-5 0 0 0,-5-3 0 0 0,-11 3 0 0 0,-5 3 0 0 0,1 6 0 0 0,-2 4 0 0 0,1 3 0 0 0,3 2 0 0 0,-1 1 0 0 0,2 1 0 0 0,-2 0 0 0 0,1 0 0 0 0,-2-1 0 0 0,1 1 0 0 0,3 3 0 0 0,2 2 0 0 0,-1 3 0 0 0,-1 1 0 0 0,-1 2 0 0 0,-9 3 0 0 0,-4 8 0 0 0,-3 3 0 0 0,2 2 0 0 0,2 0 0 0 0,1 3 0 0 0,2 1 0 0 0,6-1 0 0 0,4-2 0 0 0,-1 2 0 0 0,2 0 0 0 0,-2-1 0 0 0,0-2 0 0 0,-2 3 0 0 0,0 0 0 0 0,7-1 0 0 0,4 2 0 0 0,6 0 0 0 0,1 3 0 0 0,-3 3 0 0 0,1-1 0 0 0,3-2 0 0 0,2 1 0 0 0,2-2 0 0 0,3-2 0 0 0,4-3 0 0 0,2 6 0 0 0,-3 1 0 0 0,1 3 0 0 0,0 6 0 0 0,2 0 0 0 0,0-3 0 0 0,2-1 0 0 0,1-4 0 0 0,-1-3 0 0 0,2-4 0 0 0,-1 5 0 0 0,0 1 0 0 0,0-2 0 0 0,0 2 0 0 0,0-2 0 0 0,1-2 0 0 0,-1-2 0 0 0,0 1 0 0 0,0 0 0 0 0,0-2 0 0 0,4-1 0 0 0,5-1 0 0 0,6 2 0 0 0,3 1 0 0 0,0-1 0 0 0,0 3 0 0 0,-2 0 0 0 0,3 2 0 0 0,3 0 0 0 0,2-1 0 0 0,-3-4 0 0 0,-1-1 0 0 0,-1-6 0 0 0,6-3 0 0 0,2 0 0 0 0,1-4 0 0 0,7 0 0 0 0,2 2 0 0 0,-1 1 0 0 0,-2 3 0 0 0,4 0 0 0 0,5-2 0 0 0,-2 0 0 0 0,-3 0 0 0 0,-4-3 0 0 0,-4 0 0 0 0,2-3 0 0 0,-2-4 0 0 0,-1 2 0 0 0,7-3 0 0 0,5-1 0 0 0,7 1 0 0 0,1 0 0 0 0,3-2 0 0 0,-2-1 0 0 0,-7-2 0 0 0,3 6 0 0 0,1 3 0 0 0,4-2 0 0 0,3-2 0 0 0,-5-3 0 0 0,2-1 0 0 0,1-3 0 0 0,-1 0 0 0 0,-1-1 0 0 0,3 0 0 0 0,1-1 0 0 0,-4 1 0 0 0,0-5 0 0 0,1-9 0 0 0,0-10 0 0 0,-1-5 0 0 0,-5-2 0 0 0,2 0 0 0 0,1 2 0 0 0,1-3 0 0 0,-4 0 0 0 0,-1 2 0 0 0,-5 1 0 0 0,-4-2 0 0 0,-1 0 0 0 0,-1 2 0 0 0,-3-3 0 0 0,-2 0 0 0 0,-2 1 0 0 0,-1 2 0 0 0,-1-2 0 0 0,0-4 0 0 0,-5-4 0 0 0,3-4 0 0 0,2 2 0 0 0,1-1 0 0 0,-1-1 0 0 0,-3 3 0 0 0,-1-4 0 0 0,-1 1 0 0 0,1-4 0 0 0,1 2 0 0 0,-3 4 0 0 0,-4 1 0 0 0,-5 4 0 0 0,-4-5 0 0 0,-3-3 0 0 0,-1 1 0 0 0,-2 5 0 0 0,0 4 0 0 0,0 4 0 0 0,1 3 0 0 0,-1-2 0 0 0,1 0 0 0 0,-1-3 0 0 0,1-1 0 0 0,0 2 0 0 0,0 1 0 0 0,0-1 0 0 0,0 0 0 0 0,0 1 0 0 0,-4 2 0 0 0,-5 1 0 0 0,-2 2 0 0 0,2 0 0 0 0,2 1 0 0 0,-2 0 0 0 0,1-3 0 0 0,-3-2 0 0 0,-3 0 0 0 0,1 1 0 0 0,-6-3 0 0 0,-4 0 0 0 0,-1 1 0 0 0,-2-2 0 0 0,1 0 0 0 0,-1 1 0 0 0,1 2 0 0 0,1 6 0 0 0,-9 3 0 0 0,-6 0 0 0 0,-5 5 0 0 0,-2-1 0 0 0,1 0 0 0 0,5-3 0 0 0,6 3 0 0 0,3 4 0 0 0,4 3 0 0 0,2 1 0 0 0,-3 0 0 0 0,0 2 0 0 0,0 2 0 0 0,1 2 0 0 0,-3 1 0 0 0,-1 1 0 0 0,1 0 0 0 0,2 0 0 0 0,-3 0 0 0 0,0 1 0 0 0,1-1 0 0 0,2 0 0 0 0,-3 0 0 0 0,0 0 0 0 0,1 0 0 0 0,2 0 0 0 0,-7 0 0 0 0,-1 0 0 0 0,1 0 0 0 0,-1 0 0 0 0,1 0 0 0 0,-2 0 0 0 0,-2 0 0 0 0,-3 0 0 0 0,-6 0 0 0 0,4 0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9427 9463 16383 0 0,'4'0'0'0'0,"10"0"0"0"0,6 4 0 0 0,4 6 0 0 0,2 4 0 0 0,0 5 0 0 0,-4 3 0 0 0,-9 1 0 0 0,-12-2 0 0 0,-10-10 0 0 0,-7-10 0 0 0,-1-10 0 0 0,2-7 0 0 0,4-5 0 0 0,8-2 0 0 0,8 1 0 0 0,8 6 0 0 0,5 8 0 0 0,8 11 0 0 0,0 9 0 0 0,-5 5 0 0 0,-10-7 0 0 0,-11-10 0 0 0,-9-13 0 0 0,0-8 0 0 0,11 3 0 0 0,8 9 0 0 0,3 15 0 0 0,3 9 0 0 0,-1 7 0 0 0,-3 3 0 0 0,-4 7 0 0 0,-2 0 0 0 0,-4 0 0 0 0,-5-2 0 0 0,-6-5 0 0 0,-7-8 0 0 0,-3-6 0 0 0,-8-6 0 0 0,-2-3 0 0 0,-1-2 0 0 0,1-5 0 0 0,5-6 0 0 0,10-5 0 0 0,13 5 0 0 0,2 7 0 0 0,-4 5 0 0 0,-9 3 0 0 0,-6-1 0 0 0,-5 1 0 0 0,-2-2 0 0 0,-5 0 0 0 0,-6-5 0 0 0,4-6 0 0 0,3-5 0 0 0,6-9 0 0 0,11-4 0 0 0,12 2 0 0 0,10 5 0 0 0,12 3 0 0 0,5 4 0 0 0,3 7 0 0 0,0 10 0 0 0,-1 12 0 0 0,-5 8 0 0 0,-7 3 0 0 0,-6 1 0 0 0,-10 0 0 0 0,-8-4 0 0 0,-7-11 0 0 0,-2-12 0 0 0,3-9 0 0 0,2-9 0 0 0,5-8 0 0 0,6-5 0 0 0,7-1 0 0 0,7 5 0 0 0,9 7 0 0 0,5 6 0 0 0,6 6 0 0 0,4 3 0 0 0,1 4 0 0 0,2 5 0 0 0,-3 5 0 0 0,-7 6 0 0 0,-9 8 0 0 0,-8 4 0 0 0,-11 2 0 0 0,-10-10 0 0 0,-7-10 0 0 0,-11-13 0 0 0,1-5 0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13791 5376 16383 0 0,'-4'0'0'0'0,"-5"0"0"0"0,-10 0 0 0 0,-5 0 0 0 0,-7 0 0 0 0,-6 0 0 0 0,-1 0 0 0 0,2 0 0 0 0,3 0 0 0 0,-1 4 0 0 0,-3 1 0 0 0,1 0 0 0 0,-2 0 0 0 0,-2-2 0 0 0,1-2 0 0 0,0 0 0 0 0,-3 4 0 0 0,3 0 0 0 0,-5 0 0 0 0,2-1 0 0 0,-5 3 0 0 0,1 0 0 0 0,2-1 0 0 0,-6-2 0 0 0,3-1 0 0 0,5-1 0 0 0,2-1 0 0 0,-1 3 0 0 0,2 5 0 0 0,1 2 0 0 0,-3-2 0 0 0,-1 1 0 0 0,2 0 0 0 0,-1-2 0 0 0,3-2 0 0 0,-4 1 0 0 0,-3 0 0 0 0,-3-1 0 0 0,0-2 0 0 0,3-1 0 0 0,2-2 0 0 0,-1 0 0 0 0,4-1 0 0 0,0-1 0 0 0,3 1 0 0 0,-1 0 0 0 0,-1 4 0 0 0,1 1 0 0 0,4 0 0 0 0,3-1 0 0 0,-2 7 0 0 0,2 2 0 0 0,1-2 0 0 0,-6-2 0 0 0,-1-4 0 0 0,-2 3 0 0 0,-3-1 0 0 0,-3-1 0 0 0,3-2 0 0 0,1-2 0 0 0,-6 4 0 0 0,-3 0 0 0 0,0-1 0 0 0,3-1 0 0 0,-2-2 0 0 0,0 4 0 0 0,-1 0 0 0 0,0-1 0 0 0,5-1 0 0 0,2-1 0 0 0,-1-1 0 0 0,-8-1 0 0 0,-3-1 0 0 0,-6 0 0 0 0,1-1 0 0 0,-3 1 0 0 0,7 0 0 0 0,7 0 0 0 0,1 0 0 0 0,4 0 0 0 0,-3-1 0 0 0,3 1 0 0 0,5 0 0 0 0,-4 0 0 0 0,3 1 0 0 0,2-1 0 0 0,5 0 0 0 0,-4 0 0 0 0,-1 0 0 0 0,-1 0 0 0 0,-3 0 0 0 0,-1 0 0 0 0,-11 0 0 0 0,0 0 0 0 0,-2 0 0 0 0,-1 0 0 0 0,2 0 0 0 0,6 0 0 0 0,7 0 0 0 0,7 0 0 0 0,1 0 0 0 0,2 0 0 0 0,3 0 0 0 0,2 0 0 0 0,-2 0 0 0 0,-1 0 0 0 0,5 0 0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9425 5630 16383 0 0,'4'8'0'0'0,"2"7"0"0"0,-1 13 0 0 0,-1 6 0 0 0,-1 1 0 0 0,-1-2 0 0 0,-1 3 0 0 0,-1-2 0 0 0,0-2 0 0 0,0-2 0 0 0,0 1 0 0 0,0 0 0 0 0,0-1 0 0 0,-1 6 0 0 0,1 5 0 0 0,0 0 0 0 0,0 1 0 0 0,0-3 0 0 0,0-3 0 0 0,0-5 0 0 0,0 2 0 0 0,0-2 0 0 0,0-1 0 0 0,0 5 0 0 0,0 2 0 0 0,0 3 0 0 0,0 2 0 0 0,0-2 0 0 0,0-4 0 0 0,0-3 0 0 0,0 0 0 0 0,-8 3 0 0 0,-3 0 0 0 0,1 1 0 0 0,-2 2 0 0 0,0 0 0 0 0,4 0 0 0 0,1-1 0 0 0,0-5 0 0 0,-1-2 0 0 0,-1 5 0 0 0,-1 0 0 0 0,2-1 0 0 0,3 1 0 0 0,1-2 0 0 0,3-2 0 0 0,-8 2 0 0 0,-2-2 0 0 0,1-1 0 0 0,-2-2 0 0 0,1-3 0 0 0,3 4 0 0 0,2-1 0 0 0,2 0 0 0 0,6-1 0 0 0,11-5 0 0 0,12-8 0 0 0,8-1 0 0 0,4-3 0 0 0,8-4 0 0 0,-1-2 0 0 0,-2-3 0 0 0,-2-2 0 0 0,-2 0 0 0 0,0-1 0 0 0,1 1 0 0 0,3-1 0 0 0,10 1 0 0 0,5-1 0 0 0,4 1 0 0 0,8 0 0 0 0,-3 0 0 0 0,-9 0 0 0 0,-6 0 0 0 0,-3 0 0 0 0,-3 0 0 0 0,4 0 0 0 0,2 0 0 0 0,4 0 0 0 0,5 0 0 0 0,1 0 0 0 0,2 0 0 0 0,2 0 0 0 0,2 0 0 0 0,-1 0 0 0 0,-1 0 0 0 0,-2 0 0 0 0,-1 0 0 0 0,2 0 0 0 0,7 0 0 0 0,-6 0 0 0 0,3 0 0 0 0,-6 0 0 0 0,-1 0 0 0 0,-3 0 0 0 0,0 0 0 0 0,-1 0 0 0 0,7 0 0 0 0,3 0 0 0 0,3 0 0 0 0,2 0 0 0 0,5 0 0 0 0,-2 0 0 0 0,-11-4 0 0 0,1-1 0 0 0,-7 0 0 0 0,-1 0 0 0 0,-2 2 0 0 0,2 2 0 0 0,7 0 0 0 0,1 0 0 0 0,6 1 0 0 0,-1 0 0 0 0,-5 1 0 0 0,-8-1 0 0 0,-7 0 0 0 0,-3 0 0 0 0,-6 0 0 0 0,-6 0 0 0 0,4 0 0 0 0,3-8 0 0 0,7-7 0 0 0,-2 0 0 0 0,1 1 0 0 0,-1 4 0 0 0,-4 3 0 0 0,-5 4 0 0 0,-1-3 0 0 0,1 0 0 0 0,-1 1 0 0 0,-4 2 0 0 0,6 0 0 0 0,-1-2 0 0 0,-2-1 0 0 0,1 1 0 0 0,-2 1 0 0 0,-3 1 0 0 0,-3 2 0 0 0,7-4 0 0 0,0-5 0 0 0,-2 0 0 0 0,2 0 0 0 0,-1 4 0 0 0,-7 1 0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15268 8626 16383 0 0,'-4'-8'0'0'0,"-6"-7"0"0"0,-4-5 0 0 0,-9-3 0 0 0,-8-2 0 0 0,-7 4 0 0 0,-2 1 0 0 0,3 4 0 0 0,-5-4 0 0 0,1 3 0 0 0,-5 3 0 0 0,-3 4 0 0 0,-1 0 0 0 0,-5 2 0 0 0,0 1 0 0 0,0 3 0 0 0,2 2 0 0 0,6 1 0 0 0,-6 1 0 0 0,3 0 0 0 0,-3 1 0 0 0,4-1 0 0 0,-7 0 0 0 0,-1 1 0 0 0,-3-1 0 0 0,-8 4 0 0 0,-5 5 0 0 0,-5 6 0 0 0,-3 4 0 0 0,5-2 0 0 0,3 6 0 0 0,6 1 0 0 0,10-2 0 0 0,3 3 0 0 0,-2 5 0 0 0,1 2 0 0 0,1-1 0 0 0,-2 3 0 0 0,0 4 0 0 0,-2 3 0 0 0,4-1 0 0 0,7-4 0 0 0,8 1 0 0 0,11 2 0 0 0,5 2 0 0 0,4-1 0 0 0,-1 0 0 0 0,5 2 0 0 0,4 10 0 0 0,4 0 0 0 0,3 3 0 0 0,3-3 0 0 0,0 5 0 0 0,2-2 0 0 0,0-7 0 0 0,4-4 0 0 0,1-4 0 0 0,4-2 0 0 0,4-3 0 0 0,3 1 0 0 0,12 6 0 0 0,5 1 0 0 0,12 0 0 0 0,11 2 0 0 0,8 8 0 0 0,9 5 0 0 0,1-5 0 0 0,-6-6 0 0 0,-9-8 0 0 0,-11-10 0 0 0,-2-10 0 0 0,-5-8 0 0 0,7-7 0 0 0,3-3 0 0 0,9 2 0 0 0,7 0 0 0 0,7 1 0 0 0,8-2 0 0 0,1 0 0 0 0,4-1 0 0 0,-2-1 0 0 0,1 0 0 0 0,-2 0 0 0 0,-4 0 0 0 0,2 0 0 0 0,2-8 0 0 0,-1-7 0 0 0,1-5 0 0 0,3-3 0 0 0,-9-2 0 0 0,-7-4 0 0 0,1-2 0 0 0,-3 4 0 0 0,-2 4 0 0 0,-1-4 0 0 0,-6 0 0 0 0,-7 0 0 0 0,-4 0 0 0 0,-6 1 0 0 0,-7-3 0 0 0,-1-1 0 0 0,-3 1 0 0 0,-3 1 0 0 0,-7 1 0 0 0,2-3 0 0 0,-1 0 0 0 0,-3 1 0 0 0,-2 1 0 0 0,1-7 0 0 0,-4-1 0 0 0,-5 1 0 0 0,-3 2 0 0 0,-4-4 0 0 0,-2-2 0 0 0,6-1 0 0 0,2-2 0 0 0,0 2 0 0 0,-3 4 0 0 0,-1-9 0 0 0,-3 0 0 0 0,-2-5 0 0 0,0 2 0 0 0,-1 5 0 0 0,0 6 0 0 0,-1 1 0 0 0,1 3 0 0 0,-1 2 0 0 0,1 3 0 0 0,0-2 0 0 0,-4 0 0 0 0,-6 1 0 0 0,-4 1 0 0 0,-5 2 0 0 0,-3 1 0 0 0,-1 0 0 0 0,-2 2 0 0 0,0 3 0 0 0,-4 2 0 0 0,-5-1 0 0 0,-5 4 0 0 0,0 3 0 0 0,-2 5 0 0 0,-1 3 0 0 0,2 2 0 0 0,-1 2 0 0 0,-1 0 0 0 0,3 1 0 0 0,3 0 0 0 0,5 0 0 0 0,-2-1 0 0 0,-2 0 0 0 0,0-3 0 0 0,2-7 0 0 0,2 0 0 0 0,4 0 0 0 0,1 3 0 0 0,1 2 0 0 0,-3 2 0 0 0,-9 10 0 0 0,1 4 0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12987 9340 16383 0 0,'-4'4'0'0'0,"-2"6"0"0"0,1 4 0 0 0,1 5 0 0 0,-3 7 0 0 0,0 3 0 0 0,1 1 0 0 0,1-1 0 0 0,2 7 0 0 0,2 1 0 0 0,0-1 0 0 0,1 5 0 0 0,0 4 0 0 0,0 2 0 0 0,-4-2 0 0 0,-1-6 0 0 0,0-4 0 0 0,1 3 0 0 0,1 0 0 0 0,2-3 0 0 0,0 5 0 0 0,0 0 0 0 0,1 5 0 0 0,0-1 0 0 0,1 0 0 0 0,-9 1 0 0 0,-3-3 0 0 0,1-5 0 0 0,2-5 0 0 0,2 1 0 0 0,2 3 0 0 0,2 3 0 0 0,-3 3 0 0 0,0 3 0 0 0,0 1 0 0 0,-3 2 0 0 0,0-4 0 0 0,2 3 0 0 0,1-2 0 0 0,-2 3 0 0 0,-1-3 0 0 0,-6 8 0 0 0,-1 3 0 0 0,-2-4 0 0 0,-2 1 0 0 0,2-5 0 0 0,4-5 0 0 0,0 1 0 0 0,2-2 0 0 0,-5-1 0 0 0,1-2 0 0 0,2-5 0 0 0,-1-4 0 0 0,3-2 0 0 0,-2 6 0 0 0,-2 4 0 0 0,1 6 0 0 0,4-2 0 0 0,2-4 0 0 0,0-4 0 0 0,-4-4 0 0 0,1-3 0 0 0,1-1 0 0 0,4-3 0 0 0,2 1 0 0 0,2 3 0 0 0,1 1 0 0 0,-3 5 0 0 0,-6 8 0 0 0,0 2 0 0 0,6-3 0 0 0,6-8 0 0 0,8-6 0 0 0,7-6 0 0 0,7-8 0 0 0,5-5 0 0 0,5-4 0 0 0,9-3 0 0 0,5 0 0 0 0,7-2 0 0 0,2 1 0 0 0,4 0 0 0 0,7 0 0 0 0,1 0 0 0 0,0 1 0 0 0,-3 0 0 0 0,4 0 0 0 0,-3 0 0 0 0,0 0 0 0 0,-7 0 0 0 0,2 0 0 0 0,-5 0 0 0 0,-1 0 0 0 0,-5 0 0 0 0,5 0 0 0 0,1 0 0 0 0,7 0 0 0 0,1 0 0 0 0,-3 0 0 0 0,-7 0 0 0 0,-10 0 0 0 0,-8 0 0 0 0,2 0 0 0 0,-2 0 0 0 0,-2 0 0 0 0,0 0 0 0 0,2 0 0 0 0,4 0 0 0 0,2 0 0 0 0,-2 0 0 0 0,-3 0 0 0 0,3 0 0 0 0,-1 0 0 0 0,1 0 0 0 0,2 0 0 0 0,5 4 0 0 0,3 6 0 0 0,1 0 0 0 0,4-1 0 0 0,0 3 0 0 0,3-2 0 0 0,0 2 0 0 0,-7-1 0 0 0,-3-3 0 0 0,6-2 0 0 0,1-2 0 0 0,0-3 0 0 0,3 4 0 0 0,-6 0 0 0 0,6 4 0 0 0,-4 4 0 0 0,-3 0 0 0 0,2 2 0 0 0,0-2 0 0 0,-2-2 0 0 0,4-5 0 0 0,-5-1 0 0 0,-6-3 0 0 0,-7-2 0 0 0,-2 0 0 0 0,-3 3 0 0 0,1 2 0 0 0,3 0 0 0 0,3-1 0 0 0,8-2 0 0 0,-2 4 0 0 0,-3 0 0 0 0,-2 4 0 0 0,-3 3 0 0 0,-4 1 0 0 0,-4-7 0 0 0,-3-9 0 0 0,-6-12 0 0 0,-7-7 0 0 0,-1-9 0 0 0,-3-7 0 0 0,-4-6 0 0 0,-2-7 0 0 0,-2 1 0 0 0,-1 4 0 0 0,-1 6 0 0 0,11-3 0 0 0,5 2 0 0 0,3-4 0 0 0,-2-16 0 0 0,-3-5 0 0 0,0-4 0 0 0,-3 2 0 0 0,-3 8 0 0 0,-3-2 0 0 0,-2 5 0 0 0,2 0 0 0 0,5 5 0 0 0,0 8 0 0 0,-1-1 0 0 0,-3 2 0 0 0,-2-3 0 0 0,-1-3 0 0 0,-2-5 0 0 0,-1 3 0 0 0,0 1 0 0 0,0 1 0 0 0,-1 5 0 0 0,1 5 0 0 0,0 6 0 0 0,-1-1 0 0 0,1 2 0 0 0,0 2 0 0 0,0 1 0 0 0,0-2 0 0 0,0 0 0 0 0,0 1 0 0 0,0 1 0 0 0,0-2 0 0 0,0-1 0 0 0,0 1 0 0 0,0 2 0 0 0,0-3 0 0 0,0 0 0 0 0,0 2 0 0 0,4 1 0 0 0,6-3 0 0 0,0 0 0 0 0,0 1 0 0 0,-3 2 0 0 0,-2-3 0 0 0,-3 0 0 0 0,0 2 0 0 0,-2 0 0 0 0,0-1 0 0 0,0-1 0 0 0,-1 1 0 0 0,1 2 0 0 0,-1-3 0 0 0,-3 0 0 0 0,-5 2 0 0 0,-2 0 0 0 0,2-1 0 0 0,1-1 0 0 0,0-3 0 0 0,-1-4 0 0 0,-1 1 0 0 0,0 2 0 0 0,2 4 0 0 0,-2 2 0 0 0,1 2 0 0 0,3 2 0 0 0,-3 1 0 0 0,-4 1 0 0 0,-3 0 0 0 0,1-1 0 0 0,-1-3 0 0 0,2-2 0 0 0,-1 0 0 0 0,3 1 0 0 0,-2-3 0 0 0,-1 0 0 0 0,-3 1 0 0 0,-2 1 0 0 0,-3 3 0 0 0,4 0 0 0 0,1 1 0 0 0,-1 1 0 0 0,2 1 0 0 0,1-1 0 0 0,-1 0 0 0 0,2 1 0 0 0,0-1 0 0 0,2 0 0 0 0,3 0 0 0 0,0 1 0 0 0,-3-1 0 0 0,1-4 0 0 0,-1-2 0 0 0,0 5 0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12261 6163 16383 0 0,'4'-4'0'0'0,"2"3"0"0"0,3 5 0 0 0,0 7 0 0 0,-1 5 0 0 0,-2 8 0 0 0,-6 4 0 0 0,-7-7 0 0 0,-7-11 0 0 0,4-19 0 0 0,7-5 0 0 0,4 5 0 0 0,2 12 0 0 0,-3 9 0 0 0,-7 3 0 0 0,-5-5 0 0 0,-1-9 0 0 0,2-12 0 0 0,7-9 0 0 0,3 4 0 0 0,3 8 0 0 0,1 13 0 0 0,-1 11 0 0 0,1 6 0 0 0,-6 4 0 0 0,-6 1 0 0 0,-9-4 0 0 0,-6-14 0 0 0,-3-12 0 0 0,4-11 0 0 0,5-6 0 0 0,5-8 0 0 0,6-3 0 0 0,4-1 0 0 0,1 2 0 0 0,3-3 0 0 0,0 0 0 0 0,4 2 0 0 0,6 2 0 0 0,4 6 0 0 0,8 7 0 0 0,5 10 0 0 0,1 10 0 0 0,-5 9 0 0 0,-5 6 0 0 0,-7 8 0 0 0,-5 3 0 0 0,-4 1 0 0 0,-2-1 0 0 0,-2 3 0 0 0,-4-1 0 0 0,-6-1 0 0 0,-9-2 0 0 0,-5-6 0 0 0,-2-11 0 0 0,3-11 0 0 0,6-11 0 0 0,6-6 0 0 0,5-10 0 0 0,7-4 0 0 0,9-1 0 0 0,2 4 0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13476 7306 16383 0 0,'-5'0'0'0'0,"-4"0"0"0"0,-6-4 0 0 0,-3-6 0 0 0,-4 0 0 0 0,-2-4 0 0 0,0-2 0 0 0,-1-4 0 0 0,4-1 0 0 0,2-2 0 0 0,-1-10 0 0 0,0-2 0 0 0,3 0 0 0 0,0 3 0 0 0,3 1 0 0 0,5 3 0 0 0,2 2 0 0 0,4 2 0 0 0,2-4 0 0 0,-4-1 0 0 0,0 0 0 0 0,1 1 0 0 0,-4-2 0 0 0,1-1 0 0 0,0 1 0 0 0,-2 2 0 0 0,-3 1 0 0 0,-1 1 0 0 0,-1 2 0 0 0,-3 0 0 0 0,-2 0 0 0 0,-6 0 0 0 0,-7-3 0 0 0,-7-2 0 0 0,0 0 0 0 0,3 5 0 0 0,2 7 0 0 0,0 6 0 0 0,1 4 0 0 0,3 5 0 0 0,1 2 0 0 0,-1 0 0 0 0,-1 2 0 0 0,-2 7 0 0 0,-1 7 0 0 0,3 0 0 0 0,1 2 0 0 0,3-2 0 0 0,1 0 0 0 0,-3 6 0 0 0,0-2 0 0 0,-4 1 0 0 0,-4 0 0 0 0,-4 1 0 0 0,1-3 0 0 0,-1-5 0 0 0,-2-1 0 0 0,3 1 0 0 0,0-1 0 0 0,2-3 0 0 0,4-3 0 0 0,4-3 0 0 0,-1-3 0 0 0,0 0 0 0 0,1-1 0 0 0,3-1 0 0 0,-3 1 0 0 0,-1-5 0 0 0,2-1 0 0 0,1-3 0 0 0,1-5 0 0 0,2 0 0 0 0,0 3 0 0 0,1-1 0 0 0,0-7 0 0 0,1-4 0 0 0,-1 2 0 0 0,0 1 0 0 0,-3-1 0 0 0,-2-1 0 0 0,0 0 0 0 0,0-1 0 0 0,3-1 0 0 0,-8-4 0 0 0,-2-1 0 0 0,1 0 0 0 0,3 5 0 0 0,-1 6 0 0 0,0 3 0 0 0,-2-1 0 0 0,1-1 0 0 0,2-2 0 0 0,2-2 0 0 0,3-1 0 0 0,-3-1 0 0 0,5-1 0 0 0,1-1 0 0 0,1 1 0 0 0,-3 0 0 0 0,-6-4 0 0 0,-1 2 0 0 0,1 6 0 0 0,1 3 0 0 0,-1 3 0 0 0,0 5 0 0 0,1 0 0 0 0,3 1 0 0 0,-7 2 0 0 0,-1-2 0 0 0,1 0 0 0 0,-1 2 0 0 0,-3-7 0 0 0,-7 0 0 0 0,0 1 0 0 0,4 3 0 0 0,1-1 0 0 0,4 1 0 0 0,3 3 0 0 0,4 1 0 0 0,3 2 0 0 0,-2 2 0 0 0,0 1 0 0 0,0 0 0 0 0,2 0 0 0 0,-3 1 0 0 0,-1 3 0 0 0,2 2 0 0 0,0 3 0 0 0,-1 1 0 0 0,-1-2 0 0 0,1-2 0 0 0,2-2 0 0 0,-3-2 0 0 0,0-1 0 0 0,1-1 0 0 0,2 0 0 0 0,-3 0 0 0 0,0-1 0 0 0,2-3 0 0 0,1-2 0 0 0,-3 1 0 0 0,0 1 0 0 0,1 1 0 0 0,2 1 0 0 0,-3 1 0 0 0,0-4 0 0 0,2 0 0 0 0,1 0 0 0 0,1-3 0 0 0,1 0 0 0 0,6 1 0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12562 10531 16383 0 0,'4'-4'0'0'0,"6"-1"0"0"0,4 0 0 0 0,5 0 0 0 0,11 2 0 0 0,4 2 0 0 0,5 4 0 0 0,0 2 0 0 0,1 0 0 0 0,-2-1 0 0 0,0 8 0 0 0,-1 0 0 0 0,-4 0 0 0 0,5 1 0 0 0,5 2 0 0 0,6 3 0 0 0,4 7 0 0 0,0 3 0 0 0,0-4 0 0 0,-5-5 0 0 0,-7-6 0 0 0,1-2 0 0 0,-1-2 0 0 0,-4-3 0 0 0,-1-2 0 0 0,-1-2 0 0 0,0-1 0 0 0,7-5 0 0 0,5-10 0 0 0,2-3 0 0 0,1-2 0 0 0,0-2 0 0 0,0-2 0 0 0,-1-4 0 0 0,-4-3 0 0 0,-2 1 0 0 0,-4 4 0 0 0,-1 3 0 0 0,2 1 0 0 0,-3 4 0 0 0,-3 5 0 0 0,1 5 0 0 0,-1 3 0 0 0,-3 2 0 0 0,-3 2 0 0 0,3 1 0 0 0,4 0 0 0 0,-1 0 0 0 0,7 0 0 0 0,1-1 0 0 0,-4 0 0 0 0,5 1 0 0 0,-1 3 0 0 0,-4 5 0 0 0,-4 6 0 0 0,0-1 0 0 0,-2 7 0 0 0,-5 3 0 0 0,-5 5 0 0 0,-5 3 0 0 0,-5-1 0 0 0,-2 3 0 0 0,3-1 0 0 0,6 3 0 0 0,5-1 0 0 0,2-3 0 0 0,0-6 0 0 0,1-8 0 0 0,3-6 0 0 0,9-7 0 0 0,2 2 0 0 0,-2-2 0 0 0,0-1 0 0 0,-2-1 0 0 0,-3-2 0 0 0,-4 0 0 0 0,2-1 0 0 0,-2 0 0 0 0,4 0 0 0 0,3-1 0 0 0,4 1 0 0 0,-1 0 0 0 0,0-4 0 0 0,-1-2 0 0 0,-5 1 0 0 0,5 1 0 0 0,4-7 0 0 0,-2-6 0 0 0,1-4 0 0 0,-3-2 0 0 0,0-6 0 0 0,-2-1 0 0 0,0-1 0 0 0,-2 2 0 0 0,2 1 0 0 0,2 2 0 0 0,-2 5 0 0 0,-2 2 0 0 0,-4 4 0 0 0,-2 5 0 0 0,-3 4 0 0 0,-1 3 0 0 0,-2 2 0 0 0,5 1 0 0 0,0 1 0 0 0,1 0 0 0 0,-1 0 0 0 0,-2 3 0 0 0,0 2 0 0 0,-2 0 0 0 0,5 2 0 0 0,8 5 0 0 0,3-1 0 0 0,-2-2 0 0 0,-7-2 0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13422 10456 16383 0 0,'8'0'0'0'0,"7"0"0"0"0,9-4 0 0 0,8-10 0 0 0,4-2 0 0 0,2-2 0 0 0,5 1 0 0 0,-3 4 0 0 0,-3 9 0 0 0,-8 8 0 0 0,-9 8 0 0 0,-12 6 0 0 0,-11 8 0 0 0,-9-1 0 0 0,-12-4 0 0 0,-4-6 0 0 0,-3-5 0 0 0,1-5 0 0 0,-7-2 0 0 0,-6-7 0 0 0,1-6 0 0 0,8-10 0 0 0,13-5 0 0 0,14 5 0 0 0,13 10 0 0 0,5 16 0 0 0,1 10 0 0 0,-2 6 0 0 0,-2 4 0 0 0,5-10 0 0 0,9-13 0 0 0,4-10 0 0 0,-6-9 0 0 0,-6-5 0 0 0,-6-3 0 0 0,-4-2 0 0 0,-3 0 0 0 0,-1 0 0 0 0,-1 0 0 0 0,0 1 0 0 0,3 0 0 0 0,7 5 0 0 0,5 10 0 0 0,0 10 0 0 0,-2 9 0 0 0,-3 12 0 0 0,-3 6 0 0 0,-3 2 0 0 0,-9 5 0 0 0,-9-3 0 0 0,-9 0 0 0 0,-5-4 0 0 0,3-7 0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3335 97 16383 0 0,'0'0'0'0'0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9395 6969 16383 0 0,'4'0'0'0'0,"14"4"0"0"0,7 6 0 0 0,0 8 0 0 0,-4 7 0 0 0,-6 2 0 0 0,-6 0 0 0 0,0 1 0 0 0,7-10 0 0 0,4-7 0 0 0,3-5 0 0 0,6-13 0 0 0,2-4 0 0 0,0-1 0 0 0,-2 2 0 0 0,-1 3 0 0 0,-2 6 0 0 0,0 7 0 0 0,-2 8 0 0 0,-4 4 0 0 0,-2 4 0 0 0,-3 6 0 0 0,-5 7 0 0 0,-4 1 0 0 0,-7-1 0 0 0,-8-7 0 0 0,-5-8 0 0 0,-10-8 0 0 0,-4-5 0 0 0,-1-9 0 0 0,-1-7 0 0 0,2-7 0 0 0,1-4 0 0 0,1-3 0 0 0,5-2 0 0 0,6 0 0 0 0,6-1 0 0 0,4-3 0 0 0,-5-10 0 0 0,-1-5 0 0 0,1 0 0 0 0,7 3 0 0 0,8 9 0 0 0,7 10 0 0 0,5 9 0 0 0,5 10 0 0 0,2 6 0 0 0,1 7 0 0 0,0 9 0 0 0,-4 6 0 0 0,-5 2 0 0 0,-6 2 0 0 0,-8-1 0 0 0,-9-5 0 0 0,-8-7 0 0 0,-4-9 0 0 0,-8-15 0 0 0,1-10 0 0 0,9-14 0 0 0,11-5 0 0 0,7-1 0 0 0,12 2 0 0 0,11 7 0 0 0,5 9 0 0 0,7 7 0 0 0,1 7 0 0 0,-2 7 0 0 0,-3 13 0 0 0,-6 7 0 0 0,-9 5 0 0 0,-6 1 0 0 0,-5 5 0 0 0,-4 1 0 0 0,-7-2 0 0 0,-5-5 0 0 0,-10-8 0 0 0,-10-6 0 0 0,-3-6 0 0 0,-1-3 0 0 0,-2-11 0 0 0,4-8 0 0 0,1-9 0 0 0,4-5 0 0 0,8-1 0 0 0,6 1 0 0 0,6 1 0 0 0,4-3 0 0 0,3 1 0 0 0,5 1 0 0 0,5 1 0 0 0,11 6 0 0 0,4 7 0 0 0,3 10 0 0 0,-4 11 0 0 0,-2 7 0 0 0,-4 3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10613 9684 16383 0 0,'-4'4'0'0'0,"-5"1"0"0"0,-10 1 0 0 0,-5-2 0 0 0,-3-1 0 0 0,-5-10 0 0 0,-5-10 0 0 0,0-12 0 0 0,6-5 0 0 0,12 0 0 0 0,18 5 0 0 0,17 8 0 0 0,10 8 0 0 0,4 5 0 0 0,2 9 0 0 0,-1 7 0 0 0,-2 8 0 0 0,3 8 0 0 0,-1 9 0 0 0,-5 2 0 0 0,-7 4 0 0 0,-15-1 0 0 0,-12-7 0 0 0,-9-8 0 0 0,-5-13 0 0 0,-8-16 0 0 0,2-11 0 0 0,5-6 0 0 0,7-4 0 0 0,6-1 0 0 0,5-5 0 0 0,3 1 0 0 0,6 0 0 0 0,7 7 0 0 0,9 7 0 0 0,5 6 0 0 0,3 6 0 0 0,0 8 0 0 0,4 3 0 0 0,1 5 0 0 0,-6 5 0 0 0,-11 12 0 0 0,-13 10 0 0 0,-15-2 0 0 0,-9-7 0 0 0,-5-7 0 0 0,-3-9 0 0 0,-4-5 0 0 0,0-4 0 0 0,-3-7 0 0 0,4-11 0 0 0,4-6 0 0 0,7-9 0 0 0,7-2 0 0 0,5-1 0 0 0,5 2 0 0 0,3-2 0 0 0,5 0 0 0 0,7 6 0 0 0,5 8 0 0 0,4 10 0 0 0,3 12 0 0 0,1 9 0 0 0,9 11 0 0 0,3 9 0 0 0,-1 11 0 0 0,-2 8 0 0 0,2 2 0 0 0,-6-4 0 0 0,-3-6 0 0 0,-7-2 0 0 0,-5-4 0 0 0,-6-4 0 0 0,-5-4 0 0 0,-2-2 0 0 0,-13 1 0 0 0,-10 1 0 0 0,-8-4 0 0 0,-12-8 0 0 0,-6-5 0 0 0,0-6 0 0 0,5-3 0 0 0,1-7 0 0 0,0-6 0 0 0,3-6 0 0 0,4-4 0 0 0,7-3 0 0 0,10-1 0 0 0,7-1 0 0 0,6-4 0 0 0,3-2 0 0 0,6 1 0 0 0,7 6 0 0 0,10 2 0 0 0,8 5 0 0 0,9 6 0 0 0,1 4 0 0 0,2 4 0 0 0,-1 2 0 0 0,-4 1 0 0 0,-4 1 0 0 0,-3 4 0 0 0,-7 6 0 0 0,-7 4 0 0 0,-10 4 0 0 0,-10-1 0 0 0,-8-3 0 0 0,-6-5 0 0 0,-4-4 0 0 0,-6-3 0 0 0,-2-6 0 0 0,4-6 0 0 0,2-7 0 0 0,7-3 0 0 0,5-8 0 0 0,5-3 0 0 0,8 0 0 0 0,20 1 0 0 0,11 5 0 0 0,9 7 0 0 0,5 6 0 0 0,-1 5 0 0 0,-4 4 0 0 0,-1 10 0 0 0,-6 7 0 0 0,-1 10 0 0 0,-7 5 0 0 0,-2 1 0 0 0,-6-1 0 0 0,-5-1 0 0 0,-6 3 0 0 0,-3-1 0 0 0,-6-1 0 0 0,-7-1 0 0 0,-5-2 0 0 0,-13-6 0 0 0,-6-6 0 0 0,-9-5 0 0 0,-5-6 0 0 0,-11-6 0 0 0,-3-11 0 0 0,0-8 0 0 0,3-4 0 0 0,7-2 0 0 0,9-5 0 0 0,7-5 0 0 0,6 1 0 0 0,8 1 0 0 0,8 3 0 0 0,10 3 0 0 0,10 6 0 0 0,12 11 0 0 0,7 12 0 0 0,3 10 0 0 0,2 7 0 0 0,-6 5 0 0 0,-1 3 0 0 0,-6 1 0 0 0,-5 0 0 0 0,3 4 0 0 0,0 1 0 0 0,-8-1 0 0 0,-8-10 0 0 0,-5-11 0 0 0,3-13 0 0 0,7-9 0 0 0,6-2 0 0 0,5 1 0 0 0,1 4 0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14325 11186 16383 0 0,'8'8'0'0'0,"11"-1"0"0"0,6-6 0 0 0,3-3 0 0 0,1-2 0 0 0,-1 5 0 0 0,0 10 0 0 0,-6 6 0 0 0,-6 6 0 0 0,-6 6 0 0 0,-5 3 0 0 0,-7-1 0 0 0,-7-4 0 0 0,-6-9 0 0 0,-10-9 0 0 0,-3-12 0 0 0,-2-5 0 0 0,1-5 0 0 0,1-4 0 0 0,5-4 0 0 0,6-2 0 0 0,7-1 0 0 0,5-1 0 0 0,2 0 0 0 0,3 0 0 0 0,1 0 0 0 0,0 9 0 0 0,1 11 0 0 0,-5 10 0 0 0,-2 9 0 0 0,0 9 0 0 0,1 6 0 0 0,6 10 0 0 0,5-2 0 0 0,7-4 0 0 0,4-6 0 0 0,4-9 0 0 0,6-6 0 0 0,2-7 0 0 0,0-3 0 0 0,-1-6 0 0 0,-5-3 0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10673 6623 16383 0 0,'4'-4'0'0'0,"5"-6"0"0"0,2-4 0 0 0,2-5 0 0 0,4 1 0 0 0,2 4 0 0 0,3 8 0 0 0,-3 10 0 0 0,-5 7 0 0 0,-4 11 0 0 0,-8 5 0 0 0,-9-2 0 0 0,-7-5 0 0 0,-5-6 0 0 0,-7-5 0 0 0,-4-9 0 0 0,-1-8 0 0 0,6-10 0 0 0,6-8 0 0 0,11-2 0 0 0,10 8 0 0 0,2 14 0 0 0,3 14 0 0 0,1 4 0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19514 7822 16383 0 0,'-4'-4'0'0'0,"-2"-5"0"0"0,-3-6 0 0 0,-1-8 0 0 0,-2-16 0 0 0,-7-22 0 0 0,-5-13 0 0 0,-2-6 0 0 0,-1-14 0 0 0,4-7 0 0 0,2-6 0 0 0,1-2 0 0 0,-1 1 0 0 0,4-1 0 0 0,4 2 0 0 0,1 7 0 0 0,2 4 0 0 0,-2 6 0 0 0,2 7 0 0 0,-5 0 0 0 0,-1 3 0 0 0,-2 10 0 0 0,3 14 0 0 0,4 12 0 0 0,3 5 0 0 0,4 6 0 0 0,1 7 0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18857 6677 16383 0 0,'4'4'0'0'0,"14"1"0"0"0,11-3 0 0 0,14-8 0 0 0,7-5 0 0 0,7-2 0 0 0,3-3 0 0 0,7 2 0 0 0,0-5 0 0 0,1 1 0 0 0,-7-1 0 0 0,-2 3 0 0 0,-6 4 0 0 0,-9 4 0 0 0,-8 4 0 0 0,-1 2 0 0 0,-3 2 0 0 0,1-4 0 0 0,3 0 0 0 0,4-1 0 0 0,-1 2 0 0 0,1 0 0 0 0,-6 2 0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20030 7263 16383 0 0,'0'4'0'0'0,"0"6"0"0"0,8 4 0 0 0,15-11 0 0 0,20-23 0 0 0,10-17 0 0 0,14-9 0 0 0,2-5 0 0 0,-2 1 0 0 0,-8 10 0 0 0,-11 12 0 0 0,4 10 0 0 0,0 8 0 0 0,4 6 0 0 0,-3 4 0 0 0,1 2 0 0 0,-1 0 0 0 0,-4 0 0 0 0,-8 0 0 0 0,-1 3 0 0 0,-5 6 0 0 0,-7 4 0 0 0,-9 4 0 0 0,-8 6 0 0 0,-5 4 0 0 0,-4-3 0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21585 7551 16383 0 0,'-12'-5'0'0'0,"-13"-4"0"0"0,-9-10 0 0 0,-4-5 0 0 0,-7-3 0 0 0,0 0 0 0 0,3 3 0 0 0,6 3 0 0 0,3 0 0 0 0,5 4 0 0 0,2 5 0 0 0,-2 4 0 0 0,-9 0 0 0 0,-10 1 0 0 0,-1 2 0 0 0,3 1 0 0 0,5 2 0 0 0,-2 1 0 0 0,2 1 0 0 0,-5 4 0 0 0,1 6 0 0 0,5 5 0 0 0,4 4 0 0 0,8 3 0 0 0,9 2 0 0 0,7 4 0 0 0,6 7 0 0 0,4 0 0 0 0,1-1 0 0 0,2-2 0 0 0,0 1 0 0 0,-1 4 0 0 0,0-1 0 0 0,0 1 0 0 0,8 3 0 0 0,6-1 0 0 0,9-3 0 0 0,8-4 0 0 0,3-4 0 0 0,12-1 0 0 0,2-7 0 0 0,1-5 0 0 0,-1-7 0 0 0,-3-3 0 0 0,-7-4 0 0 0,-1-1 0 0 0,-3-1 0 0 0,-4 0 0 0 0,6 0 0 0 0,4-4 0 0 0,-1-5 0 0 0,-2-5 0 0 0,-1-12 0 0 0,-2-6 0 0 0,-6-1 0 0 0,-10-3 0 0 0,-6 9 0 0 0,-7 17 0 0 0,-3 15 0 0 0,-3 11 0 0 0,-2 6 0 0 0,1 13 0 0 0,-1 4 0 0 0,1-1 0 0 0,0 2 0 0 0,1-1 0 0 0,-1-4 0 0 0,5 1 0 0 0,10 3 0 0 0,10-2 0 0 0,5-2 0 0 0,6-7 0 0 0,6-5 0 0 0,-1-5 0 0 0,5-6 0 0 0,-1-4 0 0 0,-4-5 0 0 0,-8-1 0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21912 7962 16383 0 0,'-4'4'0'0'0,"-5"5"0"0"0,-2-6 0 0 0,6-17 0 0 0,7-13 0 0 0,8-7 0 0 0,10-10 0 0 0,6-1 0 0 0,2 3 0 0 0,5 1 0 0 0,9 2 0 0 0,9 1 0 0 0,5 2 0 0 0,-4 3 0 0 0,2 8 0 0 0,-5 3 0 0 0,-5 6 0 0 0,-4 6 0 0 0,1 4 0 0 0,5 3 0 0 0,7 3 0 0 0,2 0 0 0 0,-3 1 0 0 0,-7 0 0 0 0,-7 4 0 0 0,-2 5 0 0 0,1 6 0 0 0,-2 3 0 0 0,-6 7 0 0 0,3 11 0 0 0,5 11 0 0 0,1 11 0 0 0,5 6 0 0 0,-1 1 0 0 0,-2-3 0 0 0,-9-8 0 0 0,-10-5 0 0 0,-8-7 0 0 0,2-3 0 0 0,-2 0 0 0 0,-3-3 0 0 0,-3-3 0 0 0,-3-4 0 0 0,2-3 0 0 0,0-1 0 0 0,7 2 0 0 0,10-3 0 0 0,0-6 0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23748 7426 16383 0 0,'-12'-5'0'0'0,"-8"0"0"0"0,-9-4 0 0 0,-4-1 0 0 0,0-2 0 0 0,2-3 0 0 0,2 0 0 0 0,1 4 0 0 0,2 3 0 0 0,-7 7 0 0 0,-2 7 0 0 0,1 4 0 0 0,-6 12 0 0 0,0 5 0 0 0,3 4 0 0 0,3 3 0 0 0,7 5 0 0 0,9 0 0 0 0,7 1 0 0 0,6 2 0 0 0,3 6 0 0 0,3 3 0 0 0,0-3 0 0 0,1 2 0 0 0,3 10 0 0 0,10 1 0 0 0,10 0 0 0 0,4-7 0 0 0,3-5 0 0 0,3-6 0 0 0,-5 2 0 0 0,-2-3 0 0 0,-3-1 0 0 0,-5-3 0 0 0,-6-3 0 0 0,-10-5 0 0 0,-9-6 0 0 0,-13-8 0 0 0,-6-11 0 0 0,-4-10 0 0 0,-1-4 0 0 0,-3-5 0 0 0,-1-4 0 0 0,5-3 0 0 0,8 3 0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23979 7800 16383 0 0,'0'4'0'0'0,"0"10"0"0"0,0 18 0 0 0,0 20 0 0 0,4 18 0 0 0,2 9 0 0 0,7 11 0 0 0,2-1 0 0 0,2-8 0 0 0,-1-14 0 0 0,0-14 0 0 0,6-7 0 0 0,3-13 0 0 0,13-11 0 0 0,13-9 0 0 0,14-12 0 0 0,12-9 0 0 0,5-12 0 0 0,1-10 0 0 0,-2-5 0 0 0,-2-8 0 0 0,-10-1 0 0 0,-10-1 0 0 0,-9 3 0 0 0,-11 5 0 0 0,-6 4 0 0 0,-10 8 0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24984 8512 16383 0 0,'-4'4'0'0'0,"-9"10"0"0"0,1-6 0 0 0,3-13 0 0 0,3-21 0 0 0,6-19 0 0 0,4-9 0 0 0,0 4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22305 5217 16383 0 0,'-4'0'0'0'0,"-13"0"0"0"0,-9 0 0 0 0,-3 0 0 0 0,-1 4 0 0 0,-3 2 0 0 0,-5-1 0 0 0,-4 3 0 0 0,2 5 0 0 0,3-1 0 0 0,4 2 0 0 0,3-1 0 0 0,-1-3 0 0 0,1-3 0 0 0,-3-3 0 0 0,-4-2 0 0 0,0-1 0 0 0,-1-1 0 0 0,-3-1 0 0 0,-3 5 0 0 0,3 0 0 0 0,0 1 0 0 0,3-1 0 0 0,3-1 0 0 0,4-2 0 0 0,0 0 0 0 0,0 0 0 0 0,2-1 0 0 0,1 0 0 0 0,-2 0 0 0 0,-1-1 0 0 0,2 1 0 0 0,1 4 0 0 0,-3 1 0 0 0,-4 5 0 0 0,0 3 0 0 0,-6 5 0 0 0,-1 2 0 0 0,3-1 0 0 0,1-4 0 0 0,-3-1 0 0 0,3 1 0 0 0,3 3 0 0 0,4-3 0 0 0,2 1 0 0 0,3-2 0 0 0,2 0 0 0 0,-8 2 0 0 0,-6 7 0 0 0,-1 2 0 0 0,2-2 0 0 0,4-1 0 0 0,3 0 0 0 0,-2 4 0 0 0,1-2 0 0 0,2-2 0 0 0,1 1 0 0 0,2-1 0 0 0,5 1 0 0 0,2 0 0 0 0,0 4 0 0 0,0 6 0 0 0,2 2 0 0 0,1 2 0 0 0,-2 8 0 0 0,3-1 0 0 0,0 2 0 0 0,2-4 0 0 0,3-5 0 0 0,-4 0 0 0 0,0 1 0 0 0,-2 3 0 0 0,2 6 0 0 0,-1-1 0 0 0,2-4 0 0 0,4-5 0 0 0,-1 0 0 0 0,1-3 0 0 0,2 0 0 0 0,-6 4 0 0 0,0 3 0 0 0,1-2 0 0 0,0 6 0 0 0,1-2 0 0 0,2 4 0 0 0,3-1 0 0 0,3-5 0 0 0,2 3 0 0 0,0 2 0 0 0,1-3 0 0 0,1 0 0 0 0,-1-4 0 0 0,1-4 0 0 0,-1 4 0 0 0,5 4 0 0 0,4-2 0 0 0,6 5 0 0 0,4-2 0 0 0,6 4 0 0 0,0-2 0 0 0,0-5 0 0 0,-1-5 0 0 0,-1-1 0 0 0,5 6 0 0 0,1 0 0 0 0,0-3 0 0 0,-1-3 0 0 0,7 3 0 0 0,1 1 0 0 0,-1-3 0 0 0,2 0 0 0 0,-2-1 0 0 0,2 1 0 0 0,2-1 0 0 0,-1-3 0 0 0,1-3 0 0 0,6 2 0 0 0,0 0 0 0 0,4-1 0 0 0,1-2 0 0 0,6 2 0 0 0,0 1 0 0 0,0-2 0 0 0,-7-5 0 0 0,-3-2 0 0 0,-1-6 0 0 0,0 3 0 0 0,5-2 0 0 0,1 1 0 0 0,-4-4 0 0 0,3 1 0 0 0,1-3 0 0 0,-1-3 0 0 0,0-3 0 0 0,-4-2 0 0 0,-3-3 0 0 0,-4-1 0 0 0,-4 0 0 0 0,-5-1 0 0 0,5 1 0 0 0,1-1 0 0 0,-2 1 0 0 0,6-1 0 0 0,-1 1 0 0 0,11 0 0 0 0,-1 0 0 0 0,9 0 0 0 0,2 0 0 0 0,3 0 0 0 0,0 0 0 0 0,-4 0 0 0 0,-8 0 0 0 0,-3 0 0 0 0,1 0 0 0 0,1 0 0 0 0,8 0 0 0 0,11 4 0 0 0,1 2 0 0 0,5-1 0 0 0,3 7 0 0 0,-5 2 0 0 0,-10-2 0 0 0,-4-3 0 0 0,0-2 0 0 0,3-4 0 0 0,7-1 0 0 0,-1-1 0 0 0,1-2 0 0 0,-7 1 0 0 0,-11-1 0 0 0,-1 1 0 0 0,-5-1 0 0 0,-7 1 0 0 0,-1 0 0 0 0,-3 0 0 0 0,1 0 0 0 0,3 0 0 0 0,-2 0 0 0 0,-2 0 0 0 0,5-4 0 0 0,0-6 0 0 0,1-4 0 0 0,7-5 0 0 0,3-7 0 0 0,1-3 0 0 0,4-9 0 0 0,-3-1 0 0 0,-2-4 0 0 0,-2-1 0 0 0,-5 2 0 0 0,-5 4 0 0 0,-6 5 0 0 0,8-5 0 0 0,6-3 0 0 0,-1 1 0 0 0,-4-1 0 0 0,-1-2 0 0 0,-4-1 0 0 0,-3-6 0 0 0,-7 2 0 0 0,-5 1 0 0 0,-1 0 0 0 0,0 0 0 0 0,0 0 0 0 0,-2 0 0 0 0,-1-1 0 0 0,-4 5 0 0 0,1-4 0 0 0,6-1 0 0 0,-1-1 0 0 0,-3 4 0 0 0,0 2 0 0 0,-4-5 0 0 0,-3 3 0 0 0,1-9 0 0 0,-1 3 0 0 0,-3 0 0 0 0,-2 1 0 0 0,-1 6 0 0 0,-2-3 0 0 0,-1 3 0 0 0,0 5 0 0 0,0 5 0 0 0,-1 0 0 0 0,1 2 0 0 0,0-2 0 0 0,-1-7 0 0 0,1-5 0 0 0,0-3 0 0 0,0 3 0 0 0,0 6 0 0 0,0 4 0 0 0,0-2 0 0 0,-8-4 0 0 0,-3-3 0 0 0,-7-1 0 0 0,-1 2 0 0 0,3 1 0 0 0,4 4 0 0 0,0 0 0 0 0,-2-5 0 0 0,-3 0 0 0 0,-2 4 0 0 0,2 1 0 0 0,-1-2 0 0 0,0 3 0 0 0,-6-9 0 0 0,-3 0 0 0 0,-1-1 0 0 0,1 5 0 0 0,4 4 0 0 0,-2 2 0 0 0,0 2 0 0 0,-1 4 0 0 0,1 3 0 0 0,0 1 0 0 0,-4 3 0 0 0,-1 0 0 0 0,1 0 0 0 0,-3 5 0 0 0,0 1 0 0 0,-7 0 0 0 0,-5-2 0 0 0,1 4 0 0 0,-4-1 0 0 0,1-1 0 0 0,1-1 0 0 0,0 2 0 0 0,-5-4 0 0 0,-2 2 0 0 0,0-4 0 0 0,-3 1 0 0 0,-5 1 0 0 0,-1 4 0 0 0,3 1 0 0 0,3 3 0 0 0,-2-1 0 0 0,1 3 0 0 0,-2 3 0 0 0,0 2 0 0 0,-1-5 0 0 0,0-1 0 0 0,-2 1 0 0 0,-2 3 0 0 0,5 3 0 0 0,1-2 0 0 0,5 0 0 0 0,8 2 0 0 0,7 1 0 0 0,2 1 0 0 0,3 2 0 0 0,2 0 0 0 0,3 1 0 0 0,-2 1 0 0 0,-1-1 0 0 0,1 0 0 0 0,-6 0 0 0 0,-2 1 0 0 0,1-1 0 0 0,3 4 0 0 0,-1 1 0 0 0,1 4 0 0 0,3 1 0 0 0,1-2 0 0 0,-6 2 0 0 0,-1-1 0 0 0,-3 3 0 0 0,2 7 0 0 0,2 4 0 0 0,0 2 0 0 0,1 2 0 0 0,7-1 0 0 0,7-4 0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24976 7510 16383 0 0,'4'-4'0'0'0,"6"-1"0"0"0,4-1 0 0 0,1 2 0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25986 8331 16383 0 0,'-20'-4'0'0'0,"-20"-6"0"0"0,-10-1 0 0 0,-1 2 0 0 0,-4 2 0 0 0,-1 2 0 0 0,1 2 0 0 0,6 2 0 0 0,3 9 0 0 0,5 7 0 0 0,-2 5 0 0 0,6 7 0 0 0,9 8 0 0 0,9 9 0 0 0,9 2 0 0 0,5-3 0 0 0,4 3 0 0 0,2-1 0 0 0,0-6 0 0 0,5-4 0 0 0,5-5 0 0 0,13 2 0 0 0,15-2 0 0 0,16-1 0 0 0,20-6 0 0 0,9-7 0 0 0,3-5 0 0 0,2-6 0 0 0,-9-3 0 0 0,-7-2 0 0 0,-11-1 0 0 0,-12-4 0 0 0,-11-10 0 0 0,-12-6 0 0 0,-2-8 0 0 0,-6-11 0 0 0,-5-10 0 0 0,-2-6 0 0 0,-3-9 0 0 0,-2-6 0 0 0,-3-11 0 0 0,-2 0 0 0 0,-2-2 0 0 0,0-3 0 0 0,-4 1 0 0 0,-6 3 0 0 0,-2 7 0 0 0,-1 5 0 0 0,0 10 0 0 0,3 12 0 0 0,3 5 0 0 0,2 11 0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26472 8440 16383 0 0,'4'4'0'0'0,"5"9"0"0"0,6 8 0 0 0,4 7 0 0 0,3-1 0 0 0,1 3 0 0 0,6 5 0 0 0,1 0 0 0 0,4-5 0 0 0,5 3 0 0 0,3 2 0 0 0,-1-7 0 0 0,8-7 0 0 0,9-7 0 0 0,6-7 0 0 0,-4-3 0 0 0,1-4 0 0 0,-2-9 0 0 0,-8-7 0 0 0,-8-13 0 0 0,-11-11 0 0 0,-11-5 0 0 0,-9-4 0 0 0,-7 3 0 0 0,-4 0 0 0 0,-6 5 0 0 0,-11 5 0 0 0,-10 4 0 0 0,-14 8 0 0 0,-15 8 0 0 0,-12 7 0 0 0,-9 4 0 0 0,-9 4 0 0 0,-6 2 0 0 0,8 0 0 0 0,15 1 0 0 0,6-1 0 0 0,9 4 0 0 0,11 5 0 0 0,7 5 0 0 0,7 13 0 0 0,7 8 0 0 0,7 3 0 0 0,7 3 0 0 0,4 3 0 0 0,2-3 0 0 0,2 4 0 0 0,5 2 0 0 0,13 1 0 0 0,7 1 0 0 0,21-1 0 0 0,21-4 0 0 0,16-1 0 0 0,2-9 0 0 0,-5-10 0 0 0,-13-10 0 0 0,-14-6 0 0 0,-8-6 0 0 0,-8-3 0 0 0,7-1 0 0 0,-1-1 0 0 0,-8 0 0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27459 9131 16383 0 0,'4'-4'0'0'0,"1"-5"0"0"0,1-18 0 0 0,2-12 0 0 0,4-12 0 0 0,13-17 0 0 0,1-2 0 0 0,1 0 0 0 0,8-1 0 0 0,2 7 0 0 0,3 7 0 0 0,-1 13 0 0 0,-4 10 0 0 0,-3 11 0 0 0,5 9 0 0 0,0 7 0 0 0,-2 4 0 0 0,5 4 0 0 0,0 1 0 0 0,2 0 0 0 0,1 0 0 0 0,1-1 0 0 0,6 0 0 0 0,-1 0 0 0 0,-2-1 0 0 0,0 0 0 0 0,-4 0 0 0 0,-5 0 0 0 0,-6 4 0 0 0,-7 2 0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8121 11964 16383 0 0,'0'8'0'0'0,"0"7"0"0"0,0 5 0 0 0,0 3 0 0 0,-4 14 0 0 0,-10 12 0 0 0,-6 11 0 0 0,0 3 0 0 0,0-1 0 0 0,2-7 0 0 0,6-1 0 0 0,-1-1 0 0 0,-1 3 0 0 0,-3-5 0 0 0,2-7 0 0 0,-1-2 0 0 0,-1-5 0 0 0,1-4 0 0 0,0-4 0 0 0,-1-2 0 0 0,-2-15 0 0 0,2-17 0 0 0,4-12 0 0 0,8-15 0 0 0,10-10 0 0 0,7-10 0 0 0,14-5 0 0 0,11-1 0 0 0,7 2 0 0 0,0 6 0 0 0,-3 8 0 0 0,0 2 0 0 0,-4 9 0 0 0,1 9 0 0 0,1 8 0 0 0,3 7 0 0 0,-2 5 0 0 0,4 6 0 0 0,3 11 0 0 0,-2 11 0 0 0,-1 17 0 0 0,0 10 0 0 0,-7-1 0 0 0,-10 4 0 0 0,-10 0 0 0 0,-3-2 0 0 0,-5-1 0 0 0,-3-6 0 0 0,-3 2 0 0 0,-2-4 0 0 0,11-14 0 0 0,12-16 0 0 0,6-14 0 0 0,9-8 0 0 0,7-3 0 0 0,4-3 0 0 0,1 0 0 0 0,0 3 0 0 0,0 6 0 0 0,7 13 0 0 0,-2 9 0 0 0,-11 5 0 0 0,-8 7 0 0 0,-7 6 0 0 0,-5 1 0 0 0,-6 7 0 0 0,-6 0 0 0 0,-6 4 0 0 0,-4-1 0 0 0,-2-5 0 0 0,-2-6 0 0 0,0 0 0 0 0,-4 1 0 0 0,-2-5 0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9180 13225 16383 0 0,'4'0'0'0'0,"14"0"0"0"0,7 4 0 0 0,8 2 0 0 0,11-1 0 0 0,5-1 0 0 0,7-1 0 0 0,-1-1 0 0 0,1-1 0 0 0,-5-1 0 0 0,-6 0 0 0 0,-8 0 0 0 0,3-4 0 0 0,-1-6 0 0 0,-4-5 0 0 0,-4-8 0 0 0,2-12 0 0 0,-2-5 0 0 0,-5 1 0 0 0,-3-1 0 0 0,-6 2 0 0 0,-6 3 0 0 0,-4 4 0 0 0,-4-1 0 0 0,-2 1 0 0 0,-2 1 0 0 0,0 2 0 0 0,-4 2 0 0 0,-9 5 0 0 0,-15 7 0 0 0,-15 4 0 0 0,-7 6 0 0 0,0 2 0 0 0,6 2 0 0 0,5 1 0 0 0,2 0 0 0 0,3 0 0 0 0,4 4 0 0 0,-1 9 0 0 0,-4 7 0 0 0,1 3 0 0 0,2 2 0 0 0,7 0 0 0 0,7 1 0 0 0,4 2 0 0 0,-1 10 0 0 0,-1 2 0 0 0,3-2 0 0 0,2 0 0 0 0,5-2 0 0 0,3-3 0 0 0,2-4 0 0 0,1 2 0 0 0,1-1 0 0 0,5 2 0 0 0,5 0 0 0 0,2-1 0 0 0,1-3 0 0 0,8-2 0 0 0,4-5 0 0 0,2-3 0 0 0,5-4 0 0 0,4-1 0 0 0,1-3 0 0 0,2-3 0 0 0,-2-3 0 0 0,-3-2 0 0 0,-3-2 0 0 0,6-5 0 0 0,3-10 0 0 0,-3-3 0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10040 12207 16383 0 0,'4'-5'0'0'0,"6"0"0"0"0,4 0 0 0 0,5-3 0 0 0,3-1 0 0 0,1 2 0 0 0,-2 2 0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10809 12791 16383 0 0,'-4'-4'0'0'0,"-10"-9"0"0"0,-2-3 0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10484 12570 16383 0 0,'-4'8'0'0'0,"-6"7"0"0"0,-4 5 0 0 0,-5 3 0 0 0,-3 1 0 0 0,3 2 0 0 0,0 3 0 0 0,-1 2 0 0 0,-1 3 0 0 0,-1 1 0 0 0,4-3 0 0 0,0-2 0 0 0,-5 2 0 0 0,-2-1 0 0 0,-2 4 0 0 0,5-2 0 0 0,5-1 0 0 0,3-3 0 0 0,2-1 0 0 0,-4 2 0 0 0,0 0 0 0 0,0-1 0 0 0,1-2 0 0 0,0 8 0 0 0,3 1 0 0 0,-2-1 0 0 0,3 1 0 0 0,2-1 0 0 0,-1 2 0 0 0,-2-2 0 0 0,4-6 0 0 0,3-9 0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11112 12905 16383 0 0,'0'-4'0'0'0,"0"-9"0"0"0,-4-7 0 0 0,-6-4 0 0 0,-4 2 0 0 0,-5 5 0 0 0,-3 5 0 0 0,-5 5 0 0 0,-3 4 0 0 0,-4 1 0 0 0,-5 3 0 0 0,-3-1 0 0 0,1 1 0 0 0,-1 0 0 0 0,3 0 0 0 0,4 4 0 0 0,4 9 0 0 0,-5 10 0 0 0,3 5 0 0 0,4 2 0 0 0,3 4 0 0 0,5 0 0 0 0,2 2 0 0 0,5-2 0 0 0,5 3 0 0 0,3-3 0 0 0,3-2 0 0 0,2-2 0 0 0,2 0 0 0 0,-1 0 0 0 0,1-1 0 0 0,0-2 0 0 0,0 2 0 0 0,3 1 0 0 0,6-2 0 0 0,9-1 0 0 0,5-5 0 0 0,11-7 0 0 0,8-2 0 0 0,4-4 0 0 0,-2-3 0 0 0,1-2 0 0 0,-1-3 0 0 0,-3-2 0 0 0,-1 0 0 0 0,1-1 0 0 0,1 1 0 0 0,6-1 0 0 0,2-3 0 0 0,-3-2 0 0 0,-5-4 0 0 0,-3-7 0 0 0,-4-6 0 0 0,-3-3 0 0 0,-4-5 0 0 0,1-5 0 0 0,0-9 0 0 0,-5-1 0 0 0,-11 3 0 0 0,-16 14 0 0 0,-8 15 0 0 0,-2 14 0 0 0,1 24 0 0 0,3 11 0 0 0,2 4 0 0 0,2 8 0 0 0,2-1 0 0 0,2 5 0 0 0,0 1 0 0 0,0-3 0 0 0,1-3 0 0 0,-1-1 0 0 0,9 1 0 0 0,10 0 0 0 0,6-4 0 0 0,7-4 0 0 0,3-10 0 0 0,6-4 0 0 0,6-8 0 0 0,-2-5 0 0 0,-1-5 0 0 0,-3-4 0 0 0,-4-2 0 0 0,-5 0 0 0 0,0-2 0 0 0,-5 1 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20063 6099 16383 0 0,'-4'0'0'0'0,"-6"4"0"0"0,-4 6 0 0 0,-1 8 0 0 0,3 6 0 0 0,3 3 0 0 0,3 9 0 0 0,3 2 0 0 0,1 0 0 0 0,2-4 0 0 0,1 1 0 0 0,-1-1 0 0 0,1-3 0 0 0,-1-2 0 0 0,1 1 0 0 0,-1 1 0 0 0,0-2 0 0 0,0-1 0 0 0,0 3 0 0 0,0 4 0 0 0,0 8 0 0 0,0 1 0 0 0,0-3 0 0 0,0-4 0 0 0,0-1 0 0 0,0-2 0 0 0,0-3 0 0 0,0-2 0 0 0,0 1 0 0 0,0 1 0 0 0,0 2 0 0 0,0 4 0 0 0,0 0 0 0 0,0 1 0 0 0,0 3 0 0 0,8 7 0 0 0,3 7 0 0 0,-1-2 0 0 0,-1-6 0 0 0,-3 2 0 0 0,1 0 0 0 0,1 0 0 0 0,-2-4 0 0 0,-2-2 0 0 0,3 5 0 0 0,-1-3 0 0 0,0 4 0 0 0,-2 1 0 0 0,-1-3 0 0 0,2-2 0 0 0,1-1 0 0 0,0 1 0 0 0,-2 1 0 0 0,7 9 0 0 0,1 2 0 0 0,-1 5 0 0 0,2 0 0 0 0,-2-8 0 0 0,-3-3 0 0 0,-2-4 0 0 0,-2 4 0 0 0,1 0 0 0 0,1-4 0 0 0,-1 3 0 0 0,-1 0 0 0 0,-2 4 0 0 0,4 1 0 0 0,0 3 0 0 0,-1-4 0 0 0,-1 1 0 0 0,7 4 0 0 0,1 3 0 0 0,-1 0 0 0 0,-2 1 0 0 0,-3-2 0 0 0,-3 1 0 0 0,-1 7 0 0 0,-2-2 0 0 0,0 2 0 0 0,0-4 0 0 0,3-1 0 0 0,2-2 0 0 0,0-9 0 0 0,-1 0 0 0 0,-1-2 0 0 0,-1 3 0 0 0,-2 1 0 0 0,1 2 0 0 0,-1 1 0 0 0,-4 2 0 0 0,-2-1 0 0 0,1-3 0 0 0,0-2 0 0 0,-2-2 0 0 0,0-2 0 0 0,1-6 0 0 0,1 3 0 0 0,-2 0 0 0 0,0-3 0 0 0,1 0 0 0 0,2-5 0 0 0,1 0 0 0 0,2 1 0 0 0,0 2 0 0 0,1-2 0 0 0,-4 4 0 0 0,-1-1 0 0 0,0 4 0 0 0,1-1 0 0 0,1-5 0 0 0,2-6 0 0 0,0 0 0 0 0,-4 2 0 0 0,-4-1 0 0 0,-2 1 0 0 0,2-1 0 0 0,2-3 0 0 0,3-3 0 0 0,-3 1 0 0 0,0 4 0 0 0,2 0 0 0 0,1 2 0 0 0,1 3 0 0 0,2-1 0 0 0,0 1 0 0 0,1-3 0 0 0,0-3 0 0 0,1-3 0 0 0,-1 0 0 0 0,0 0 0 0 0,5-1 0 0 0,4-6 0 0 0,6-8 0 0 0,12-5 0 0 0,9-6 0 0 0,12-3 0 0 0,5-2 0 0 0,5-1 0 0 0,2 0 0 0 0,3 0 0 0 0,-2 0 0 0 0,1 0 0 0 0,-1 1 0 0 0,0-1 0 0 0,-5 1 0 0 0,-1 0 0 0 0,-1-4 0 0 0,3-5 0 0 0,-1-6 0 0 0,-6 1 0 0 0,-3-3 0 0 0,3-1 0 0 0,-3-3 0 0 0,-6-1 0 0 0,-6-1 0 0 0,-4 0 0 0 0,-4 2 0 0 0,6-1 0 0 0,1-3 0 0 0,0 4 0 0 0,5 1 0 0 0,0 0 0 0 0,7-5 0 0 0,6-2 0 0 0,4-1 0 0 0,-1 5 0 0 0,4 2 0 0 0,3 5 0 0 0,3-4 0 0 0,-5 3 0 0 0,0-1 0 0 0,1 3 0 0 0,-1 0 0 0 0,-3 2 0 0 0,-3 0 0 0 0,-2 2 0 0 0,1-5 0 0 0,-3-1 0 0 0,-7 4 0 0 0,-6 3 0 0 0,-1 4 0 0 0,1 2 0 0 0,-2 3 0 0 0,-2 1 0 0 0,5 0 0 0 0,0 1 0 0 0,6 0 0 0 0,3-1 0 0 0,7 1 0 0 0,1-1 0 0 0,-4 0 0 0 0,-2 0 0 0 0,-7 0 0 0 0,-5 0 0 0 0,3 0 0 0 0,-1 0 0 0 0,0 0 0 0 0,7 0 0 0 0,2 0 0 0 0,7 0 0 0 0,9 0 0 0 0,-2 0 0 0 0,-3 0 0 0 0,0 0 0 0 0,-5 0 0 0 0,-9 0 0 0 0,2 0 0 0 0,-1 0 0 0 0,5 0 0 0 0,2 0 0 0 0,4 0 0 0 0,0 0 0 0 0,3 0 0 0 0,-4 0 0 0 0,-1 0 0 0 0,-4 0 0 0 0,-8 0 0 0 0,2 0 0 0 0,-4 0 0 0 0,-3 0 0 0 0,-6 0 0 0 0,1 0 0 0 0,-1 0 0 0 0,-2 0 0 0 0,-3 0 0 0 0,8 0 0 0 0,0 0 0 0 0,8 0 0 0 0,0 0 0 0 0,-4 0 0 0 0,1 0 0 0 0,1 0 0 0 0,-3 0 0 0 0,-3 0 0 0 0,-3 0 0 0 0,0 0 0 0 0,-1 0 0 0 0,-1 0 0 0 0,6 0 0 0 0,1 0 0 0 0,-2 0 0 0 0,2 0 0 0 0,2 0 0 0 0,-1 0 0 0 0,1 0 0 0 0,-3 0 0 0 0,2 0 0 0 0,2 0 0 0 0,-2 0 0 0 0,-3 0 0 0 0,-3 0 0 0 0,0 0 0 0 0,0 0 0 0 0,-3 0 0 0 0,-1 0 0 0 0,3 0 0 0 0,-1-4 0 0 0,-5-6 0 0 0,-6-8 0 0 0,-7-6 0 0 0,-6-3 0 0 0,-3-9 0 0 0,-2-2 0 0 0,-2 0 0 0 0,0-4 0 0 0,-1 0 0 0 0,1 0 0 0 0,0-6 0 0 0,1-3 0 0 0,-1-8 0 0 0,1-8 0 0 0,0 1 0 0 0,0-5 0 0 0,0 1 0 0 0,0-16 0 0 0,0-1 0 0 0,1 2 0 0 0,-1 3 0 0 0,0 3 0 0 0,0 7 0 0 0,0 8 0 0 0,0 7 0 0 0,0 0 0 0 0,0 2 0 0 0,0 6 0 0 0,-4 0 0 0 0,-6-5 0 0 0,-1 0 0 0 0,2 0 0 0 0,-2-3 0 0 0,1 0 0 0 0,-6-2 0 0 0,-5 1 0 0 0,2 2 0 0 0,-4-2 0 0 0,2 1 0 0 0,4 6 0 0 0,-3 4 0 0 0,2 1 0 0 0,4 5 0 0 0,4 1 0 0 0,0-5 0 0 0,2-2 0 0 0,-2-7 0 0 0,-3 3 0 0 0,-8-2 0 0 0,0 3 0 0 0,3-1 0 0 0,5-1 0 0 0,5 1 0 0 0,-1 0 0 0 0,2 2 0 0 0,1-4 0 0 0,-1-1 0 0 0,-1-3 0 0 0,2 4 0 0 0,2 3 0 0 0,1-3 0 0 0,1 0 0 0 0,2-3 0 0 0,0 0 0 0 0,0-4 0 0 0,0 2 0 0 0,-3-3 0 0 0,-3 2 0 0 0,-7-6 0 0 0,-2-4 0 0 0,2 2 0 0 0,3 0 0 0 0,3 3 0 0 0,3 8 0 0 0,2-2 0 0 0,2 5 0 0 0,0-1 0 0 0,0 4 0 0 0,1 7 0 0 0,0 3 0 0 0,-5-1 0 0 0,-1 4 0 0 0,0-1 0 0 0,1 2 0 0 0,1 4 0 0 0,1 2 0 0 0,1-5 0 0 0,-3-1 0 0 0,-2 1 0 0 0,1-1 0 0 0,1 2 0 0 0,-3 2 0 0 0,-4 2 0 0 0,-4 3 0 0 0,-4 1 0 0 0,1 2 0 0 0,4 0 0 0 0,4 1 0 0 0,5-5 0 0 0,-3 0 0 0 0,-2-5 0 0 0,-1 4 0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12014 13201 16383 0 0,'-4'13'0'0'0,"-2"7"0"0"0,-7 13 0 0 0,-6 9 0 0 0,-4 5 0 0 0,3-1 0 0 0,-1 0 0 0 0,5 0 0 0 0,-4 1 0 0 0,-3-13 0 0 0,3-15 0 0 0,5-20 0 0 0,5-13 0 0 0,12-20 0 0 0,10-10 0 0 0,15-8 0 0 0,7 0 0 0 0,14 1 0 0 0,7 9 0 0 0,6 4 0 0 0,2 3 0 0 0,-3 9 0 0 0,-7 8 0 0 0,-9 8 0 0 0,1 5 0 0 0,-3 3 0 0 0,-6 2 0 0 0,-3 2 0 0 0,-1 4 0 0 0,0 5 0 0 0,-3 4 0 0 0,-1 13 0 0 0,-7 9 0 0 0,-1 11 0 0 0,-5 1 0 0 0,-5-4 0 0 0,-4 3 0 0 0,-3-3 0 0 0,-2-5 0 0 0,-2-1 0 0 0,0-3 0 0 0,1-4 0 0 0,3-3 0 0 0,6-6 0 0 0,1-8 0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13168 13375 16383 0 0,'4'-4'0'0'0,"2"-6"0"0"0,-5-9 0 0 0,-7-5 0 0 0,-9 1 0 0 0,-8 5 0 0 0,-3 5 0 0 0,-1 5 0 0 0,-4 4 0 0 0,-2 3 0 0 0,-2 1 0 0 0,-4 8 0 0 0,1 8 0 0 0,2 5 0 0 0,4 7 0 0 0,7 3 0 0 0,8 0 0 0 0,7-2 0 0 0,5 8 0 0 0,3 0 0 0 0,2-1 0 0 0,1 5 0 0 0,1 4 0 0 0,-1 2 0 0 0,1-2 0 0 0,-2-6 0 0 0,5-4 0 0 0,5-5 0 0 0,4-7 0 0 0,5-4 0 0 0,3 0 0 0 0,1-5 0 0 0,2-3 0 0 0,0-5 0 0 0,-1-2 0 0 0,5-3 0 0 0,5-5 0 0 0,1-6 0 0 0,-1-5 0 0 0,-7-5 0 0 0,0-6 0 0 0,0-4 0 0 0,-5-4 0 0 0,-2-5 0 0 0,0 1 0 0 0,4-2 0 0 0,-2 2 0 0 0,-4 3 0 0 0,-5 4 0 0 0,-2 3 0 0 0,-2 14 0 0 0,-2 14 0 0 0,-3 11 0 0 0,-2 16 0 0 0,-1 11 0 0 0,-1 3 0 0 0,-1 3 0 0 0,1 2 0 0 0,-1 6 0 0 0,-3-3 0 0 0,-6 0 0 0 0,-1-2 0 0 0,-2-4 0 0 0,0-1 0 0 0,-1 0 0 0 0,-10 1 0 0 0,-10 2 0 0 0,-11-8 0 0 0,-6-1 0 0 0,-6 1 0 0 0,2-1 0 0 0,-6-3 0 0 0,4-4 0 0 0,3-5 0 0 0,7-8 0 0 0,7-7 0 0 0,6-8 0 0 0,6-9 0 0 0,6-11 0 0 0,4-10 0 0 0,5-1 0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13403 13679 16383 0 0,'4'0'0'0'0,"9"0"0"0"0,11 0 0 0 0,14 0 0 0 0,4 0 0 0 0,3 4 0 0 0,2 2 0 0 0,1-1 0 0 0,9-1 0 0 0,3-1 0 0 0,-1-1 0 0 0,-7-1 0 0 0,-7-1 0 0 0,-8 0 0 0 0,3-4 0 0 0,-3-6 0 0 0,-6-5 0 0 0,-10-4 0 0 0,-7-2 0 0 0,-7-7 0 0 0,-4-2 0 0 0,-3 0 0 0 0,-1 1 0 0 0,-5-3 0 0 0,-5 0 0 0 0,-5 6 0 0 0,-7 6 0 0 0,-5 8 0 0 0,-1 5 0 0 0,0 4 0 0 0,-3 3 0 0 0,0 1 0 0 0,-3 0 0 0 0,-4 1 0 0 0,-2 3 0 0 0,0 5 0 0 0,4 5 0 0 0,0 4 0 0 0,2 7 0 0 0,3 3 0 0 0,7 1 0 0 0,4 3 0 0 0,-3 8 0 0 0,3 2 0 0 0,0 1 0 0 0,5-3 0 0 0,4 4 0 0 0,5-1 0 0 0,3-5 0 0 0,2 0 0 0 0,2 1 0 0 0,5 6 0 0 0,5-1 0 0 0,6-4 0 0 0,3-5 0 0 0,4-4 0 0 0,1-8 0 0 0,0-4 0 0 0,1-1 0 0 0,4-4 0 0 0,1-4 0 0 0,-4-5 0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16140 12981 16383 0 0,'-4'16'0'0'0,"-10"26"0"0"0,-14 38 0 0 0,-6 22 0 0 0,1 1 0 0 0,8-8 0 0 0,7-8 0 0 0,8-11 0 0 0,4-2 0 0 0,4-2 0 0 0,2-4 0 0 0,1-2 0 0 0,1 0 0 0 0,-1-3 0 0 0,0 0 0 0 0,0 5 0 0 0,0 4 0 0 0,-1-3 0 0 0,0-8 0 0 0,0-3 0 0 0,0-3 0 0 0,0 1 0 0 0,-8-1 0 0 0,-3 3 0 0 0,1-5 0 0 0,1-7 0 0 0,3-3 0 0 0,3-5 0 0 0,1-13 0 0 0,1-23 0 0 0,1-20 0 0 0,0-19 0 0 0,1-11 0 0 0,3-15 0 0 0,2-3 0 0 0,3-4 0 0 0,5-1 0 0 0,4-2 0 0 0,3 8 0 0 0,5 3 0 0 0,4 8 0 0 0,3 1 0 0 0,2 1 0 0 0,2 2 0 0 0,7 0 0 0 0,0 6 0 0 0,1 1 0 0 0,-3 9 0 0 0,-1 1 0 0 0,1 7 0 0 0,1 8 0 0 0,-2 6 0 0 0,4 14 0 0 0,-2 11 0 0 0,0 15 0 0 0,1 15 0 0 0,-3 4 0 0 0,-1 7 0 0 0,-2 5 0 0 0,-4-2 0 0 0,-4-3 0 0 0,-3-7 0 0 0,-5-3 0 0 0,-8-1 0 0 0,-1 1 0 0 0,-3-4 0 0 0,4 8 0 0 0,1 0 0 0 0,-3 4 0 0 0,-3-3 0 0 0,-3-6 0 0 0,-3-1 0 0 0,-2-5 0 0 0,0 0 0 0 0,-2 2 0 0 0,0-2 0 0 0,5-3 0 0 0,9-11 0 0 0,11-18 0 0 0,1-10 0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17472 14048 16383 0 0,'4'-4'0'0'0,"6"-1"0"0"0,4 0 0 0 0,13 1 0 0 0,10 1 0 0 0,2 1 0 0 0,11 1 0 0 0,10 0 0 0 0,6 1 0 0 0,4 1 0 0 0,-2-1 0 0 0,-3-8 0 0 0,-6-7 0 0 0,-4-8 0 0 0,-4-10 0 0 0,-6-2 0 0 0,-7 0 0 0 0,-9-1 0 0 0,-11 0 0 0 0,-7 3 0 0 0,-6 3 0 0 0,-8 2 0 0 0,-8 7 0 0 0,-5 6 0 0 0,-5 5 0 0 0,-11 6 0 0 0,-7 2 0 0 0,-10 2 0 0 0,-1 1 0 0 0,-4 5 0 0 0,0 4 0 0 0,4 6 0 0 0,2 3 0 0 0,7 4 0 0 0,4 0 0 0 0,2 6 0 0 0,2 1 0 0 0,3 0 0 0 0,2-5 0 0 0,-2-3 0 0 0,4-1 0 0 0,3 0 0 0 0,0 1 0 0 0,1 0 0 0 0,0 4 0 0 0,-1 3 0 0 0,-4 4 0 0 0,-2 4 0 0 0,5 5 0 0 0,1-1 0 0 0,5 4 0 0 0,6-1 0 0 0,5-4 0 0 0,3 0 0 0 0,3-4 0 0 0,1-3 0 0 0,1 4 0 0 0,4 5 0 0 0,5-1 0 0 0,10-8 0 0 0,9-9 0 0 0,7-9 0 0 0,3-6 0 0 0,2-6 0 0 0,-2-3 0 0 0,-3-1 0 0 0,4-1 0 0 0,0 0 0 0 0,5-7 0 0 0,2-7 0 0 0,3-13 0 0 0,8-13 0 0 0,2-12 0 0 0,-8 3 0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18212 13208 16383 0 0,'4'-4'0'0'0,"9"-10"0"0"0,8-2 0 0 0,2 2 0 0 0,7 3 0 0 0,6 3 0 0 0,14 7 0 0 0,5 9 0 0 0,-6 1 0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18798 14614 16383 0 0,'4'-16'0'0'0,"2"-14"0"0"0,-1-14 0 0 0,7-15 0 0 0,2-10 0 0 0,2-6 0 0 0,3-6 0 0 0,2-2 0 0 0,-3-2 0 0 0,5-4 0 0 0,1 6 0 0 0,1 0 0 0 0,1 2 0 0 0,-5 7 0 0 0,7 0 0 0 0,-2 8 0 0 0,-5 12 0 0 0,-2 2 0 0 0,-4 10 0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18662 13469 16383 0 0,'0'9'0'0'0,"0"5"0"0"0,0 6 0 0 0,4 7 0 0 0,5 7 0 0 0,6 2 0 0 0,3-5 0 0 0,4-4 0 0 0,2-6 0 0 0,8-4 0 0 0,8 5 0 0 0,9-2 0 0 0,8 0 0 0 0,11 0 0 0 0,-2-3 0 0 0,-4-4 0 0 0,-5-5 0 0 0,-8-4 0 0 0,-8 3 0 0 0,-7-2 0 0 0,-5 0 0 0 0,-3-2 0 0 0,1 8 0 0 0,-3 1 0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19794 14007 16383 0 0,'-4'4'0'0'0,"-10"10"0"0"0,-6 6 0 0 0,-8 8 0 0 0,-3 3 0 0 0,-1 1 0 0 0,6 2 0 0 0,2 5 0 0 0,2-2 0 0 0,5 3 0 0 0,4-3 0 0 0,6-3 0 0 0,3-3 0 0 0,2 5 0 0 0,2 0 0 0 0,1 3 0 0 0,0 2 0 0 0,4-1 0 0 0,5-8 0 0 0,9-9 0 0 0,6-8 0 0 0,2-8 0 0 0,1-4 0 0 0,7-7 0 0 0,3-6 0 0 0,2-7 0 0 0,-1 1 0 0 0,-3 2 0 0 0,-4 0 0 0 0,0-2 0 0 0,0-2 0 0 0,-2-2 0 0 0,-2-2 0 0 0,-2-1 0 0 0,-1 3 0 0 0,4-3 0 0 0,0-2 0 0 0,-5 0 0 0 0,-1-4 0 0 0,-6-2 0 0 0,-5 1 0 0 0,-5 1 0 0 0,-3-2 0 0 0,-3-1 0 0 0,-2 2 0 0 0,1 2 0 0 0,-1-3 0 0 0,0 0 0 0 0,0 1 0 0 0,-4-2 0 0 0,-5 4 0 0 0,-4 7 0 0 0,-5 7 0 0 0,-3 6 0 0 0,-6 4 0 0 0,-1 3 0 0 0,-10 2 0 0 0,0 0 0 0 0,-4 0 0 0 0,-1 0 0 0 0,3 0 0 0 0,3 0 0 0 0,5 3 0 0 0,4 6 0 0 0,-2 9 0 0 0,-7 5 0 0 0,-2 3 0 0 0,-1 0 0 0 0,5 1 0 0 0,10-1 0 0 0,4-1 0 0 0,7 3 0 0 0,5 1 0 0 0,5-1 0 0 0,-1-1 0 0 0,0 3 0 0 0,2 4 0 0 0,1 0 0 0 0,1 3 0 0 0,1-2 0 0 0,1 2 0 0 0,0 2 0 0 0,0-2 0 0 0,0-2 0 0 0,0-5 0 0 0,1 2 0 0 0,3-1 0 0 0,5-3 0 0 0,6-1 0 0 0,4-1 0 0 0,3 2 0 0 0,9 0 0 0 0,5 0 0 0 0,-1-5 0 0 0,6-3 0 0 0,5-5 0 0 0,6 3 0 0 0,2-1 0 0 0,9-1 0 0 0,6-2 0 0 0,-6-4 0 0 0,-8-4 0 0 0,-10-3 0 0 0,-5-3 0 0 0,0 0 0 0 0,4-10 0 0 0,4-7 0 0 0,9-8 0 0 0,-5-1 0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19893 13589 16383 0 0,'0'-4'0'0'0,"4"-5"0"0"0,6-6 0 0 0,4 0 0 0 0,5-1 0 0 0,7 2 0 0 0,3-1 0 0 0,1 2 0 0 0,7 3 0 0 0,2 4 0 0 0,-7 3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3.xml"/><Relationship Id="rId21" Type="http://schemas.openxmlformats.org/officeDocument/2006/relationships/image" Target="../media/image10.png"/><Relationship Id="rId42" Type="http://schemas.openxmlformats.org/officeDocument/2006/relationships/customXml" Target="../ink/ink22.xml"/><Relationship Id="rId47" Type="http://schemas.openxmlformats.org/officeDocument/2006/relationships/customXml" Target="../ink/ink25.xml"/><Relationship Id="rId63" Type="http://schemas.openxmlformats.org/officeDocument/2006/relationships/image" Target="../media/image29.png"/><Relationship Id="rId68" Type="http://schemas.openxmlformats.org/officeDocument/2006/relationships/customXml" Target="../ink/ink36.xml"/><Relationship Id="rId84" Type="http://schemas.openxmlformats.org/officeDocument/2006/relationships/customXml" Target="../ink/ink44.xml"/><Relationship Id="rId89" Type="http://schemas.openxmlformats.org/officeDocument/2006/relationships/image" Target="../media/image42.png"/><Relationship Id="rId112" Type="http://schemas.openxmlformats.org/officeDocument/2006/relationships/customXml" Target="../ink/ink58.xml"/><Relationship Id="rId16" Type="http://schemas.openxmlformats.org/officeDocument/2006/relationships/customXml" Target="../ink/ink8.xml"/><Relationship Id="rId107" Type="http://schemas.openxmlformats.org/officeDocument/2006/relationships/image" Target="../media/image51.png"/><Relationship Id="rId11" Type="http://schemas.openxmlformats.org/officeDocument/2006/relationships/image" Target="../media/image5.png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53" Type="http://schemas.openxmlformats.org/officeDocument/2006/relationships/image" Target="../media/image24.png"/><Relationship Id="rId58" Type="http://schemas.openxmlformats.org/officeDocument/2006/relationships/customXml" Target="../ink/ink31.xml"/><Relationship Id="rId74" Type="http://schemas.openxmlformats.org/officeDocument/2006/relationships/customXml" Target="../ink/ink39.xml"/><Relationship Id="rId79" Type="http://schemas.openxmlformats.org/officeDocument/2006/relationships/image" Target="../media/image37.png"/><Relationship Id="rId102" Type="http://schemas.openxmlformats.org/officeDocument/2006/relationships/customXml" Target="../ink/ink53.xml"/><Relationship Id="rId5" Type="http://schemas.openxmlformats.org/officeDocument/2006/relationships/image" Target="../media/image2.png"/><Relationship Id="rId90" Type="http://schemas.openxmlformats.org/officeDocument/2006/relationships/customXml" Target="../ink/ink47.xml"/><Relationship Id="rId95" Type="http://schemas.openxmlformats.org/officeDocument/2006/relationships/image" Target="../media/image45.png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43" Type="http://schemas.openxmlformats.org/officeDocument/2006/relationships/customXml" Target="../ink/ink23.xml"/><Relationship Id="rId48" Type="http://schemas.openxmlformats.org/officeDocument/2006/relationships/image" Target="../media/image22.png"/><Relationship Id="rId64" Type="http://schemas.openxmlformats.org/officeDocument/2006/relationships/customXml" Target="../ink/ink34.xml"/><Relationship Id="rId69" Type="http://schemas.openxmlformats.org/officeDocument/2006/relationships/image" Target="../media/image32.png"/><Relationship Id="rId113" Type="http://schemas.openxmlformats.org/officeDocument/2006/relationships/image" Target="../media/image54.png"/><Relationship Id="rId80" Type="http://schemas.openxmlformats.org/officeDocument/2006/relationships/customXml" Target="../ink/ink42.xml"/><Relationship Id="rId85" Type="http://schemas.openxmlformats.org/officeDocument/2006/relationships/image" Target="../media/image40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59" Type="http://schemas.openxmlformats.org/officeDocument/2006/relationships/image" Target="../media/image27.png"/><Relationship Id="rId103" Type="http://schemas.openxmlformats.org/officeDocument/2006/relationships/image" Target="../media/image49.png"/><Relationship Id="rId108" Type="http://schemas.openxmlformats.org/officeDocument/2006/relationships/customXml" Target="../ink/ink56.xml"/><Relationship Id="rId54" Type="http://schemas.openxmlformats.org/officeDocument/2006/relationships/customXml" Target="../ink/ink29.xml"/><Relationship Id="rId70" Type="http://schemas.openxmlformats.org/officeDocument/2006/relationships/customXml" Target="../ink/ink37.xml"/><Relationship Id="rId75" Type="http://schemas.openxmlformats.org/officeDocument/2006/relationships/image" Target="../media/image35.png"/><Relationship Id="rId91" Type="http://schemas.openxmlformats.org/officeDocument/2006/relationships/image" Target="../media/image43.png"/><Relationship Id="rId96" Type="http://schemas.openxmlformats.org/officeDocument/2006/relationships/customXml" Target="../ink/ink5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customXml" Target="../ink/ink26.xml"/><Relationship Id="rId57" Type="http://schemas.openxmlformats.org/officeDocument/2006/relationships/image" Target="../media/image26.png"/><Relationship Id="rId106" Type="http://schemas.openxmlformats.org/officeDocument/2006/relationships/customXml" Target="../ink/ink55.xml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44" Type="http://schemas.openxmlformats.org/officeDocument/2006/relationships/image" Target="../media/image20.png"/><Relationship Id="rId52" Type="http://schemas.openxmlformats.org/officeDocument/2006/relationships/customXml" Target="../ink/ink28.xml"/><Relationship Id="rId60" Type="http://schemas.openxmlformats.org/officeDocument/2006/relationships/customXml" Target="../ink/ink32.xml"/><Relationship Id="rId65" Type="http://schemas.openxmlformats.org/officeDocument/2006/relationships/image" Target="../media/image30.png"/><Relationship Id="rId73" Type="http://schemas.openxmlformats.org/officeDocument/2006/relationships/image" Target="../media/image34.png"/><Relationship Id="rId78" Type="http://schemas.openxmlformats.org/officeDocument/2006/relationships/customXml" Target="../ink/ink41.xml"/><Relationship Id="rId81" Type="http://schemas.openxmlformats.org/officeDocument/2006/relationships/image" Target="../media/image38.png"/><Relationship Id="rId86" Type="http://schemas.openxmlformats.org/officeDocument/2006/relationships/customXml" Target="../ink/ink45.xml"/><Relationship Id="rId94" Type="http://schemas.openxmlformats.org/officeDocument/2006/relationships/customXml" Target="../ink/ink49.xml"/><Relationship Id="rId99" Type="http://schemas.openxmlformats.org/officeDocument/2006/relationships/image" Target="../media/image47.png"/><Relationship Id="rId101" Type="http://schemas.openxmlformats.org/officeDocument/2006/relationships/image" Target="../media/image48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109" Type="http://schemas.openxmlformats.org/officeDocument/2006/relationships/image" Target="../media/image52.png"/><Relationship Id="rId34" Type="http://schemas.openxmlformats.org/officeDocument/2006/relationships/customXml" Target="../ink/ink17.xml"/><Relationship Id="rId50" Type="http://schemas.openxmlformats.org/officeDocument/2006/relationships/customXml" Target="../ink/ink27.xml"/><Relationship Id="rId55" Type="http://schemas.openxmlformats.org/officeDocument/2006/relationships/image" Target="../media/image25.png"/><Relationship Id="rId76" Type="http://schemas.openxmlformats.org/officeDocument/2006/relationships/customXml" Target="../ink/ink40.xml"/><Relationship Id="rId97" Type="http://schemas.openxmlformats.org/officeDocument/2006/relationships/image" Target="../media/image46.png"/><Relationship Id="rId104" Type="http://schemas.openxmlformats.org/officeDocument/2006/relationships/customXml" Target="../ink/ink54.xml"/><Relationship Id="rId7" Type="http://schemas.openxmlformats.org/officeDocument/2006/relationships/image" Target="../media/image3.png"/><Relationship Id="rId71" Type="http://schemas.openxmlformats.org/officeDocument/2006/relationships/image" Target="../media/image33.png"/><Relationship Id="rId92" Type="http://schemas.openxmlformats.org/officeDocument/2006/relationships/customXml" Target="../ink/ink48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4" Type="http://schemas.openxmlformats.org/officeDocument/2006/relationships/customXml" Target="../ink/ink12.xml"/><Relationship Id="rId40" Type="http://schemas.openxmlformats.org/officeDocument/2006/relationships/customXml" Target="../ink/ink20.xml"/><Relationship Id="rId45" Type="http://schemas.openxmlformats.org/officeDocument/2006/relationships/customXml" Target="../ink/ink24.xml"/><Relationship Id="rId66" Type="http://schemas.openxmlformats.org/officeDocument/2006/relationships/customXml" Target="../ink/ink35.xml"/><Relationship Id="rId87" Type="http://schemas.openxmlformats.org/officeDocument/2006/relationships/image" Target="../media/image41.png"/><Relationship Id="rId110" Type="http://schemas.openxmlformats.org/officeDocument/2006/relationships/customXml" Target="../ink/ink57.xml"/><Relationship Id="rId61" Type="http://schemas.openxmlformats.org/officeDocument/2006/relationships/image" Target="../media/image28.png"/><Relationship Id="rId82" Type="http://schemas.openxmlformats.org/officeDocument/2006/relationships/customXml" Target="../ink/ink43.xml"/><Relationship Id="rId19" Type="http://schemas.openxmlformats.org/officeDocument/2006/relationships/image" Target="../media/image9.png"/><Relationship Id="rId14" Type="http://schemas.openxmlformats.org/officeDocument/2006/relationships/customXml" Target="../ink/ink7.xml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56" Type="http://schemas.openxmlformats.org/officeDocument/2006/relationships/customXml" Target="../ink/ink30.xml"/><Relationship Id="rId77" Type="http://schemas.openxmlformats.org/officeDocument/2006/relationships/image" Target="../media/image36.png"/><Relationship Id="rId100" Type="http://schemas.openxmlformats.org/officeDocument/2006/relationships/customXml" Target="../ink/ink52.xml"/><Relationship Id="rId105" Type="http://schemas.openxmlformats.org/officeDocument/2006/relationships/image" Target="../media/image50.png"/><Relationship Id="rId8" Type="http://schemas.openxmlformats.org/officeDocument/2006/relationships/customXml" Target="../ink/ink4.xml"/><Relationship Id="rId51" Type="http://schemas.openxmlformats.org/officeDocument/2006/relationships/image" Target="../media/image23.png"/><Relationship Id="rId72" Type="http://schemas.openxmlformats.org/officeDocument/2006/relationships/customXml" Target="../ink/ink38.xml"/><Relationship Id="rId93" Type="http://schemas.openxmlformats.org/officeDocument/2006/relationships/image" Target="../media/image44.png"/><Relationship Id="rId98" Type="http://schemas.openxmlformats.org/officeDocument/2006/relationships/customXml" Target="../ink/ink51.xml"/><Relationship Id="rId3" Type="http://schemas.openxmlformats.org/officeDocument/2006/relationships/image" Target="../media/image1.png"/><Relationship Id="rId25" Type="http://schemas.openxmlformats.org/officeDocument/2006/relationships/image" Target="../media/image12.png"/><Relationship Id="rId46" Type="http://schemas.openxmlformats.org/officeDocument/2006/relationships/image" Target="../media/image21.png"/><Relationship Id="rId67" Type="http://schemas.openxmlformats.org/officeDocument/2006/relationships/image" Target="../media/image31.png"/><Relationship Id="rId20" Type="http://schemas.openxmlformats.org/officeDocument/2006/relationships/customXml" Target="../ink/ink10.xml"/><Relationship Id="rId41" Type="http://schemas.openxmlformats.org/officeDocument/2006/relationships/customXml" Target="../ink/ink21.xml"/><Relationship Id="rId62" Type="http://schemas.openxmlformats.org/officeDocument/2006/relationships/customXml" Target="../ink/ink33.xml"/><Relationship Id="rId83" Type="http://schemas.openxmlformats.org/officeDocument/2006/relationships/image" Target="../media/image39.png"/><Relationship Id="rId88" Type="http://schemas.openxmlformats.org/officeDocument/2006/relationships/customXml" Target="../ink/ink46.xml"/><Relationship Id="rId111" Type="http://schemas.openxmlformats.org/officeDocument/2006/relationships/image" Target="../media/image53.png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71.xml"/><Relationship Id="rId21" Type="http://schemas.openxmlformats.org/officeDocument/2006/relationships/image" Target="../media/image19.png"/><Relationship Id="rId42" Type="http://schemas.openxmlformats.org/officeDocument/2006/relationships/customXml" Target="../ink/ink79.xml"/><Relationship Id="rId47" Type="http://schemas.openxmlformats.org/officeDocument/2006/relationships/image" Target="../media/image76.png"/><Relationship Id="rId63" Type="http://schemas.openxmlformats.org/officeDocument/2006/relationships/image" Target="../media/image84.png"/><Relationship Id="rId68" Type="http://schemas.openxmlformats.org/officeDocument/2006/relationships/customXml" Target="../ink/ink92.xml"/><Relationship Id="rId84" Type="http://schemas.openxmlformats.org/officeDocument/2006/relationships/customXml" Target="../ink/ink100.xml"/><Relationship Id="rId89" Type="http://schemas.openxmlformats.org/officeDocument/2006/relationships/image" Target="../media/image97.png"/><Relationship Id="rId16" Type="http://schemas.openxmlformats.org/officeDocument/2006/relationships/customXml" Target="../ink/ink66.xml"/><Relationship Id="rId11" Type="http://schemas.openxmlformats.org/officeDocument/2006/relationships/image" Target="../media/image59.png"/><Relationship Id="rId32" Type="http://schemas.openxmlformats.org/officeDocument/2006/relationships/customXml" Target="../ink/ink74.xml"/><Relationship Id="rId37" Type="http://schemas.openxmlformats.org/officeDocument/2006/relationships/image" Target="../media/image71.png"/><Relationship Id="rId53" Type="http://schemas.openxmlformats.org/officeDocument/2006/relationships/image" Target="../media/image79.png"/><Relationship Id="rId58" Type="http://schemas.openxmlformats.org/officeDocument/2006/relationships/customXml" Target="../ink/ink87.xml"/><Relationship Id="rId74" Type="http://schemas.openxmlformats.org/officeDocument/2006/relationships/customXml" Target="../ink/ink95.xml"/><Relationship Id="rId79" Type="http://schemas.openxmlformats.org/officeDocument/2006/relationships/image" Target="../media/image92.png"/><Relationship Id="rId5" Type="http://schemas.openxmlformats.org/officeDocument/2006/relationships/image" Target="../media/image56.png"/><Relationship Id="rId90" Type="http://schemas.openxmlformats.org/officeDocument/2006/relationships/customXml" Target="../ink/ink103.xml"/><Relationship Id="rId95" Type="http://schemas.openxmlformats.org/officeDocument/2006/relationships/image" Target="../media/image100.png"/><Relationship Id="rId22" Type="http://schemas.openxmlformats.org/officeDocument/2006/relationships/customXml" Target="../ink/ink69.xml"/><Relationship Id="rId27" Type="http://schemas.openxmlformats.org/officeDocument/2006/relationships/image" Target="../media/image66.png"/><Relationship Id="rId43" Type="http://schemas.openxmlformats.org/officeDocument/2006/relationships/image" Target="../media/image74.png"/><Relationship Id="rId48" Type="http://schemas.openxmlformats.org/officeDocument/2006/relationships/customXml" Target="../ink/ink82.xml"/><Relationship Id="rId64" Type="http://schemas.openxmlformats.org/officeDocument/2006/relationships/customXml" Target="../ink/ink90.xml"/><Relationship Id="rId69" Type="http://schemas.openxmlformats.org/officeDocument/2006/relationships/image" Target="../media/image87.png"/><Relationship Id="rId80" Type="http://schemas.openxmlformats.org/officeDocument/2006/relationships/customXml" Target="../ink/ink98.xml"/><Relationship Id="rId85" Type="http://schemas.openxmlformats.org/officeDocument/2006/relationships/image" Target="../media/image95.png"/><Relationship Id="rId3" Type="http://schemas.openxmlformats.org/officeDocument/2006/relationships/image" Target="../media/image55.png"/><Relationship Id="rId12" Type="http://schemas.openxmlformats.org/officeDocument/2006/relationships/customXml" Target="../ink/ink64.xml"/><Relationship Id="rId17" Type="http://schemas.openxmlformats.org/officeDocument/2006/relationships/image" Target="../media/image62.png"/><Relationship Id="rId25" Type="http://schemas.openxmlformats.org/officeDocument/2006/relationships/image" Target="../media/image65.png"/><Relationship Id="rId33" Type="http://schemas.openxmlformats.org/officeDocument/2006/relationships/image" Target="../media/image69.png"/><Relationship Id="rId38" Type="http://schemas.openxmlformats.org/officeDocument/2006/relationships/customXml" Target="../ink/ink77.xml"/><Relationship Id="rId46" Type="http://schemas.openxmlformats.org/officeDocument/2006/relationships/customXml" Target="../ink/ink81.xml"/><Relationship Id="rId59" Type="http://schemas.openxmlformats.org/officeDocument/2006/relationships/image" Target="../media/image82.png"/><Relationship Id="rId67" Type="http://schemas.openxmlformats.org/officeDocument/2006/relationships/image" Target="../media/image86.png"/><Relationship Id="rId20" Type="http://schemas.openxmlformats.org/officeDocument/2006/relationships/customXml" Target="../ink/ink68.xml"/><Relationship Id="rId41" Type="http://schemas.openxmlformats.org/officeDocument/2006/relationships/image" Target="../media/image73.png"/><Relationship Id="rId54" Type="http://schemas.openxmlformats.org/officeDocument/2006/relationships/customXml" Target="../ink/ink85.xml"/><Relationship Id="rId62" Type="http://schemas.openxmlformats.org/officeDocument/2006/relationships/customXml" Target="../ink/ink89.xml"/><Relationship Id="rId70" Type="http://schemas.openxmlformats.org/officeDocument/2006/relationships/customXml" Target="../ink/ink93.xml"/><Relationship Id="rId75" Type="http://schemas.openxmlformats.org/officeDocument/2006/relationships/image" Target="../media/image90.png"/><Relationship Id="rId83" Type="http://schemas.openxmlformats.org/officeDocument/2006/relationships/image" Target="../media/image94.png"/><Relationship Id="rId88" Type="http://schemas.openxmlformats.org/officeDocument/2006/relationships/customXml" Target="../ink/ink102.xml"/><Relationship Id="rId91" Type="http://schemas.openxmlformats.org/officeDocument/2006/relationships/image" Target="../media/image98.png"/><Relationship Id="rId96" Type="http://schemas.openxmlformats.org/officeDocument/2006/relationships/customXml" Target="../ink/ink10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1.xml"/><Relationship Id="rId15" Type="http://schemas.openxmlformats.org/officeDocument/2006/relationships/image" Target="../media/image61.png"/><Relationship Id="rId23" Type="http://schemas.openxmlformats.org/officeDocument/2006/relationships/image" Target="../media/image64.png"/><Relationship Id="rId28" Type="http://schemas.openxmlformats.org/officeDocument/2006/relationships/customXml" Target="../ink/ink72.xml"/><Relationship Id="rId36" Type="http://schemas.openxmlformats.org/officeDocument/2006/relationships/customXml" Target="../ink/ink76.xml"/><Relationship Id="rId49" Type="http://schemas.openxmlformats.org/officeDocument/2006/relationships/image" Target="../media/image77.png"/><Relationship Id="rId57" Type="http://schemas.openxmlformats.org/officeDocument/2006/relationships/image" Target="../media/image81.png"/><Relationship Id="rId10" Type="http://schemas.openxmlformats.org/officeDocument/2006/relationships/customXml" Target="../ink/ink63.xml"/><Relationship Id="rId31" Type="http://schemas.openxmlformats.org/officeDocument/2006/relationships/image" Target="../media/image68.png"/><Relationship Id="rId44" Type="http://schemas.openxmlformats.org/officeDocument/2006/relationships/customXml" Target="../ink/ink80.xml"/><Relationship Id="rId52" Type="http://schemas.openxmlformats.org/officeDocument/2006/relationships/customXml" Target="../ink/ink84.xml"/><Relationship Id="rId60" Type="http://schemas.openxmlformats.org/officeDocument/2006/relationships/customXml" Target="../ink/ink88.xml"/><Relationship Id="rId65" Type="http://schemas.openxmlformats.org/officeDocument/2006/relationships/image" Target="../media/image85.png"/><Relationship Id="rId73" Type="http://schemas.openxmlformats.org/officeDocument/2006/relationships/image" Target="../media/image89.png"/><Relationship Id="rId78" Type="http://schemas.openxmlformats.org/officeDocument/2006/relationships/customXml" Target="../ink/ink97.xml"/><Relationship Id="rId81" Type="http://schemas.openxmlformats.org/officeDocument/2006/relationships/image" Target="../media/image93.png"/><Relationship Id="rId86" Type="http://schemas.openxmlformats.org/officeDocument/2006/relationships/customXml" Target="../ink/ink101.xml"/><Relationship Id="rId94" Type="http://schemas.openxmlformats.org/officeDocument/2006/relationships/customXml" Target="../ink/ink105.xml"/><Relationship Id="rId4" Type="http://schemas.openxmlformats.org/officeDocument/2006/relationships/customXml" Target="../ink/ink60.xml"/><Relationship Id="rId9" Type="http://schemas.openxmlformats.org/officeDocument/2006/relationships/image" Target="../media/image58.png"/><Relationship Id="rId13" Type="http://schemas.openxmlformats.org/officeDocument/2006/relationships/image" Target="../media/image60.png"/><Relationship Id="rId18" Type="http://schemas.openxmlformats.org/officeDocument/2006/relationships/customXml" Target="../ink/ink67.xml"/><Relationship Id="rId39" Type="http://schemas.openxmlformats.org/officeDocument/2006/relationships/image" Target="../media/image72.png"/><Relationship Id="rId34" Type="http://schemas.openxmlformats.org/officeDocument/2006/relationships/customXml" Target="../ink/ink75.xml"/><Relationship Id="rId50" Type="http://schemas.openxmlformats.org/officeDocument/2006/relationships/customXml" Target="../ink/ink83.xml"/><Relationship Id="rId55" Type="http://schemas.openxmlformats.org/officeDocument/2006/relationships/image" Target="../media/image80.png"/><Relationship Id="rId76" Type="http://schemas.openxmlformats.org/officeDocument/2006/relationships/customXml" Target="../ink/ink96.xml"/><Relationship Id="rId97" Type="http://schemas.openxmlformats.org/officeDocument/2006/relationships/image" Target="../media/image101.png"/><Relationship Id="rId7" Type="http://schemas.openxmlformats.org/officeDocument/2006/relationships/image" Target="../media/image57.png"/><Relationship Id="rId71" Type="http://schemas.openxmlformats.org/officeDocument/2006/relationships/image" Target="../media/image88.png"/><Relationship Id="rId92" Type="http://schemas.openxmlformats.org/officeDocument/2006/relationships/customXml" Target="../ink/ink104.xml"/><Relationship Id="rId2" Type="http://schemas.openxmlformats.org/officeDocument/2006/relationships/customXml" Target="../ink/ink59.xml"/><Relationship Id="rId29" Type="http://schemas.openxmlformats.org/officeDocument/2006/relationships/image" Target="../media/image67.png"/><Relationship Id="rId24" Type="http://schemas.openxmlformats.org/officeDocument/2006/relationships/customXml" Target="../ink/ink70.xml"/><Relationship Id="rId40" Type="http://schemas.openxmlformats.org/officeDocument/2006/relationships/customXml" Target="../ink/ink78.xml"/><Relationship Id="rId45" Type="http://schemas.openxmlformats.org/officeDocument/2006/relationships/image" Target="../media/image75.png"/><Relationship Id="rId66" Type="http://schemas.openxmlformats.org/officeDocument/2006/relationships/customXml" Target="../ink/ink91.xml"/><Relationship Id="rId87" Type="http://schemas.openxmlformats.org/officeDocument/2006/relationships/image" Target="../media/image96.png"/><Relationship Id="rId61" Type="http://schemas.openxmlformats.org/officeDocument/2006/relationships/image" Target="../media/image83.png"/><Relationship Id="rId82" Type="http://schemas.openxmlformats.org/officeDocument/2006/relationships/customXml" Target="../ink/ink99.xml"/><Relationship Id="rId19" Type="http://schemas.openxmlformats.org/officeDocument/2006/relationships/image" Target="../media/image63.png"/><Relationship Id="rId14" Type="http://schemas.openxmlformats.org/officeDocument/2006/relationships/customXml" Target="../ink/ink65.xml"/><Relationship Id="rId30" Type="http://schemas.openxmlformats.org/officeDocument/2006/relationships/customXml" Target="../ink/ink73.xml"/><Relationship Id="rId35" Type="http://schemas.openxmlformats.org/officeDocument/2006/relationships/image" Target="../media/image70.png"/><Relationship Id="rId56" Type="http://schemas.openxmlformats.org/officeDocument/2006/relationships/customXml" Target="../ink/ink86.xml"/><Relationship Id="rId77" Type="http://schemas.openxmlformats.org/officeDocument/2006/relationships/image" Target="../media/image91.png"/><Relationship Id="rId8" Type="http://schemas.openxmlformats.org/officeDocument/2006/relationships/customXml" Target="../ink/ink62.xml"/><Relationship Id="rId51" Type="http://schemas.openxmlformats.org/officeDocument/2006/relationships/image" Target="../media/image78.png"/><Relationship Id="rId72" Type="http://schemas.openxmlformats.org/officeDocument/2006/relationships/customXml" Target="../ink/ink94.xml"/><Relationship Id="rId93" Type="http://schemas.openxmlformats.org/officeDocument/2006/relationships/image" Target="../media/image99.png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19.xml"/><Relationship Id="rId117" Type="http://schemas.openxmlformats.org/officeDocument/2006/relationships/customXml" Target="../ink/ink165.xml"/><Relationship Id="rId21" Type="http://schemas.openxmlformats.org/officeDocument/2006/relationships/image" Target="../media/image111.png"/><Relationship Id="rId42" Type="http://schemas.openxmlformats.org/officeDocument/2006/relationships/customXml" Target="../ink/ink127.xml"/><Relationship Id="rId47" Type="http://schemas.openxmlformats.org/officeDocument/2006/relationships/image" Target="../media/image124.png"/><Relationship Id="rId63" Type="http://schemas.openxmlformats.org/officeDocument/2006/relationships/image" Target="../media/image132.png"/><Relationship Id="rId68" Type="http://schemas.openxmlformats.org/officeDocument/2006/relationships/image" Target="../media/image134.png"/><Relationship Id="rId84" Type="http://schemas.openxmlformats.org/officeDocument/2006/relationships/image" Target="../media/image142.png"/><Relationship Id="rId89" Type="http://schemas.openxmlformats.org/officeDocument/2006/relationships/customXml" Target="../ink/ink151.xml"/><Relationship Id="rId112" Type="http://schemas.openxmlformats.org/officeDocument/2006/relationships/image" Target="../media/image156.png"/><Relationship Id="rId16" Type="http://schemas.openxmlformats.org/officeDocument/2006/relationships/customXml" Target="../ink/ink114.xml"/><Relationship Id="rId107" Type="http://schemas.openxmlformats.org/officeDocument/2006/relationships/customXml" Target="../ink/ink160.xml"/><Relationship Id="rId11" Type="http://schemas.openxmlformats.org/officeDocument/2006/relationships/image" Target="../media/image106.png"/><Relationship Id="rId32" Type="http://schemas.openxmlformats.org/officeDocument/2006/relationships/customXml" Target="../ink/ink122.xml"/><Relationship Id="rId37" Type="http://schemas.openxmlformats.org/officeDocument/2006/relationships/image" Target="../media/image119.png"/><Relationship Id="rId53" Type="http://schemas.openxmlformats.org/officeDocument/2006/relationships/image" Target="../media/image127.png"/><Relationship Id="rId58" Type="http://schemas.openxmlformats.org/officeDocument/2006/relationships/customXml" Target="../ink/ink135.xml"/><Relationship Id="rId74" Type="http://schemas.openxmlformats.org/officeDocument/2006/relationships/image" Target="../media/image137.png"/><Relationship Id="rId79" Type="http://schemas.openxmlformats.org/officeDocument/2006/relationships/customXml" Target="../ink/ink146.xml"/><Relationship Id="rId102" Type="http://schemas.openxmlformats.org/officeDocument/2006/relationships/image" Target="../media/image151.png"/><Relationship Id="rId123" Type="http://schemas.openxmlformats.org/officeDocument/2006/relationships/customXml" Target="../ink/ink168.xml"/><Relationship Id="rId5" Type="http://schemas.openxmlformats.org/officeDocument/2006/relationships/image" Target="../media/image103.png"/><Relationship Id="rId90" Type="http://schemas.openxmlformats.org/officeDocument/2006/relationships/image" Target="../media/image145.png"/><Relationship Id="rId95" Type="http://schemas.openxmlformats.org/officeDocument/2006/relationships/customXml" Target="../ink/ink154.xml"/><Relationship Id="rId22" Type="http://schemas.openxmlformats.org/officeDocument/2006/relationships/customXml" Target="../ink/ink117.xml"/><Relationship Id="rId27" Type="http://schemas.openxmlformats.org/officeDocument/2006/relationships/image" Target="../media/image114.png"/><Relationship Id="rId43" Type="http://schemas.openxmlformats.org/officeDocument/2006/relationships/image" Target="../media/image122.png"/><Relationship Id="rId48" Type="http://schemas.openxmlformats.org/officeDocument/2006/relationships/customXml" Target="../ink/ink130.xml"/><Relationship Id="rId64" Type="http://schemas.openxmlformats.org/officeDocument/2006/relationships/customXml" Target="../ink/ink138.xml"/><Relationship Id="rId69" Type="http://schemas.openxmlformats.org/officeDocument/2006/relationships/customXml" Target="../ink/ink141.xml"/><Relationship Id="rId113" Type="http://schemas.openxmlformats.org/officeDocument/2006/relationships/customXml" Target="../ink/ink163.xml"/><Relationship Id="rId118" Type="http://schemas.openxmlformats.org/officeDocument/2006/relationships/image" Target="../media/image159.png"/><Relationship Id="rId80" Type="http://schemas.openxmlformats.org/officeDocument/2006/relationships/image" Target="../media/image140.png"/><Relationship Id="rId85" Type="http://schemas.openxmlformats.org/officeDocument/2006/relationships/customXml" Target="../ink/ink149.xml"/><Relationship Id="rId12" Type="http://schemas.openxmlformats.org/officeDocument/2006/relationships/customXml" Target="../ink/ink112.xml"/><Relationship Id="rId17" Type="http://schemas.openxmlformats.org/officeDocument/2006/relationships/image" Target="../media/image109.png"/><Relationship Id="rId33" Type="http://schemas.openxmlformats.org/officeDocument/2006/relationships/image" Target="../media/image117.png"/><Relationship Id="rId38" Type="http://schemas.openxmlformats.org/officeDocument/2006/relationships/customXml" Target="../ink/ink125.xml"/><Relationship Id="rId59" Type="http://schemas.openxmlformats.org/officeDocument/2006/relationships/image" Target="../media/image130.png"/><Relationship Id="rId103" Type="http://schemas.openxmlformats.org/officeDocument/2006/relationships/customXml" Target="../ink/ink158.xml"/><Relationship Id="rId108" Type="http://schemas.openxmlformats.org/officeDocument/2006/relationships/image" Target="../media/image154.png"/><Relationship Id="rId124" Type="http://schemas.openxmlformats.org/officeDocument/2006/relationships/image" Target="../media/image162.png"/><Relationship Id="rId54" Type="http://schemas.openxmlformats.org/officeDocument/2006/relationships/customXml" Target="../ink/ink133.xml"/><Relationship Id="rId70" Type="http://schemas.openxmlformats.org/officeDocument/2006/relationships/image" Target="../media/image135.png"/><Relationship Id="rId75" Type="http://schemas.openxmlformats.org/officeDocument/2006/relationships/customXml" Target="../ink/ink144.xml"/><Relationship Id="rId91" Type="http://schemas.openxmlformats.org/officeDocument/2006/relationships/customXml" Target="../ink/ink152.xml"/><Relationship Id="rId96" Type="http://schemas.openxmlformats.org/officeDocument/2006/relationships/image" Target="../media/image148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9.xml"/><Relationship Id="rId23" Type="http://schemas.openxmlformats.org/officeDocument/2006/relationships/image" Target="../media/image112.png"/><Relationship Id="rId28" Type="http://schemas.openxmlformats.org/officeDocument/2006/relationships/customXml" Target="../ink/ink120.xml"/><Relationship Id="rId49" Type="http://schemas.openxmlformats.org/officeDocument/2006/relationships/image" Target="../media/image125.png"/><Relationship Id="rId114" Type="http://schemas.openxmlformats.org/officeDocument/2006/relationships/image" Target="../media/image157.png"/><Relationship Id="rId119" Type="http://schemas.openxmlformats.org/officeDocument/2006/relationships/customXml" Target="../ink/ink166.xml"/><Relationship Id="rId44" Type="http://schemas.openxmlformats.org/officeDocument/2006/relationships/customXml" Target="../ink/ink128.xml"/><Relationship Id="rId60" Type="http://schemas.openxmlformats.org/officeDocument/2006/relationships/customXml" Target="../ink/ink136.xml"/><Relationship Id="rId65" Type="http://schemas.openxmlformats.org/officeDocument/2006/relationships/image" Target="../media/image133.png"/><Relationship Id="rId81" Type="http://schemas.openxmlformats.org/officeDocument/2006/relationships/customXml" Target="../ink/ink147.xml"/><Relationship Id="rId86" Type="http://schemas.openxmlformats.org/officeDocument/2006/relationships/image" Target="../media/image143.png"/><Relationship Id="rId13" Type="http://schemas.openxmlformats.org/officeDocument/2006/relationships/image" Target="../media/image107.png"/><Relationship Id="rId18" Type="http://schemas.openxmlformats.org/officeDocument/2006/relationships/customXml" Target="../ink/ink115.xml"/><Relationship Id="rId39" Type="http://schemas.openxmlformats.org/officeDocument/2006/relationships/image" Target="../media/image120.png"/><Relationship Id="rId109" Type="http://schemas.openxmlformats.org/officeDocument/2006/relationships/customXml" Target="../ink/ink161.xml"/><Relationship Id="rId34" Type="http://schemas.openxmlformats.org/officeDocument/2006/relationships/customXml" Target="../ink/ink123.xml"/><Relationship Id="rId50" Type="http://schemas.openxmlformats.org/officeDocument/2006/relationships/customXml" Target="../ink/ink131.xml"/><Relationship Id="rId55" Type="http://schemas.openxmlformats.org/officeDocument/2006/relationships/image" Target="../media/image128.png"/><Relationship Id="rId76" Type="http://schemas.openxmlformats.org/officeDocument/2006/relationships/image" Target="../media/image138.png"/><Relationship Id="rId97" Type="http://schemas.openxmlformats.org/officeDocument/2006/relationships/customXml" Target="../ink/ink155.xml"/><Relationship Id="rId104" Type="http://schemas.openxmlformats.org/officeDocument/2006/relationships/image" Target="../media/image152.png"/><Relationship Id="rId120" Type="http://schemas.openxmlformats.org/officeDocument/2006/relationships/image" Target="../media/image160.png"/><Relationship Id="rId125" Type="http://schemas.openxmlformats.org/officeDocument/2006/relationships/customXml" Target="../ink/ink169.xml"/><Relationship Id="rId7" Type="http://schemas.openxmlformats.org/officeDocument/2006/relationships/image" Target="../media/image104.png"/><Relationship Id="rId71" Type="http://schemas.openxmlformats.org/officeDocument/2006/relationships/customXml" Target="../ink/ink142.xml"/><Relationship Id="rId92" Type="http://schemas.openxmlformats.org/officeDocument/2006/relationships/image" Target="../media/image146.png"/><Relationship Id="rId2" Type="http://schemas.openxmlformats.org/officeDocument/2006/relationships/customXml" Target="../ink/ink107.xml"/><Relationship Id="rId29" Type="http://schemas.openxmlformats.org/officeDocument/2006/relationships/image" Target="../media/image115.png"/><Relationship Id="rId24" Type="http://schemas.openxmlformats.org/officeDocument/2006/relationships/customXml" Target="../ink/ink118.xml"/><Relationship Id="rId40" Type="http://schemas.openxmlformats.org/officeDocument/2006/relationships/customXml" Target="../ink/ink126.xml"/><Relationship Id="rId45" Type="http://schemas.openxmlformats.org/officeDocument/2006/relationships/image" Target="../media/image123.png"/><Relationship Id="rId66" Type="http://schemas.openxmlformats.org/officeDocument/2006/relationships/customXml" Target="../ink/ink139.xml"/><Relationship Id="rId87" Type="http://schemas.openxmlformats.org/officeDocument/2006/relationships/customXml" Target="../ink/ink150.xml"/><Relationship Id="rId110" Type="http://schemas.openxmlformats.org/officeDocument/2006/relationships/image" Target="../media/image155.png"/><Relationship Id="rId115" Type="http://schemas.openxmlformats.org/officeDocument/2006/relationships/customXml" Target="../ink/ink164.xml"/><Relationship Id="rId61" Type="http://schemas.openxmlformats.org/officeDocument/2006/relationships/image" Target="../media/image131.png"/><Relationship Id="rId82" Type="http://schemas.openxmlformats.org/officeDocument/2006/relationships/image" Target="../media/image141.png"/><Relationship Id="rId19" Type="http://schemas.openxmlformats.org/officeDocument/2006/relationships/image" Target="../media/image110.png"/><Relationship Id="rId14" Type="http://schemas.openxmlformats.org/officeDocument/2006/relationships/customXml" Target="../ink/ink113.xml"/><Relationship Id="rId30" Type="http://schemas.openxmlformats.org/officeDocument/2006/relationships/customXml" Target="../ink/ink121.xml"/><Relationship Id="rId35" Type="http://schemas.openxmlformats.org/officeDocument/2006/relationships/image" Target="../media/image118.png"/><Relationship Id="rId56" Type="http://schemas.openxmlformats.org/officeDocument/2006/relationships/customXml" Target="../ink/ink134.xml"/><Relationship Id="rId77" Type="http://schemas.openxmlformats.org/officeDocument/2006/relationships/customXml" Target="../ink/ink145.xml"/><Relationship Id="rId100" Type="http://schemas.openxmlformats.org/officeDocument/2006/relationships/image" Target="../media/image150.png"/><Relationship Id="rId105" Type="http://schemas.openxmlformats.org/officeDocument/2006/relationships/customXml" Target="../ink/ink159.xml"/><Relationship Id="rId126" Type="http://schemas.openxmlformats.org/officeDocument/2006/relationships/image" Target="../media/image163.png"/><Relationship Id="rId8" Type="http://schemas.openxmlformats.org/officeDocument/2006/relationships/customXml" Target="../ink/ink110.xml"/><Relationship Id="rId51" Type="http://schemas.openxmlformats.org/officeDocument/2006/relationships/image" Target="../media/image126.png"/><Relationship Id="rId72" Type="http://schemas.openxmlformats.org/officeDocument/2006/relationships/image" Target="../media/image136.png"/><Relationship Id="rId93" Type="http://schemas.openxmlformats.org/officeDocument/2006/relationships/customXml" Target="../ink/ink153.xml"/><Relationship Id="rId98" Type="http://schemas.openxmlformats.org/officeDocument/2006/relationships/image" Target="../media/image149.png"/><Relationship Id="rId121" Type="http://schemas.openxmlformats.org/officeDocument/2006/relationships/customXml" Target="../ink/ink167.xml"/><Relationship Id="rId3" Type="http://schemas.openxmlformats.org/officeDocument/2006/relationships/image" Target="../media/image102.png"/><Relationship Id="rId25" Type="http://schemas.openxmlformats.org/officeDocument/2006/relationships/image" Target="../media/image113.png"/><Relationship Id="rId46" Type="http://schemas.openxmlformats.org/officeDocument/2006/relationships/customXml" Target="../ink/ink129.xml"/><Relationship Id="rId67" Type="http://schemas.openxmlformats.org/officeDocument/2006/relationships/customXml" Target="../ink/ink140.xml"/><Relationship Id="rId116" Type="http://schemas.openxmlformats.org/officeDocument/2006/relationships/image" Target="../media/image158.png"/><Relationship Id="rId20" Type="http://schemas.openxmlformats.org/officeDocument/2006/relationships/customXml" Target="../ink/ink116.xml"/><Relationship Id="rId41" Type="http://schemas.openxmlformats.org/officeDocument/2006/relationships/image" Target="../media/image121.png"/><Relationship Id="rId62" Type="http://schemas.openxmlformats.org/officeDocument/2006/relationships/customXml" Target="../ink/ink137.xml"/><Relationship Id="rId83" Type="http://schemas.openxmlformats.org/officeDocument/2006/relationships/customXml" Target="../ink/ink148.xml"/><Relationship Id="rId88" Type="http://schemas.openxmlformats.org/officeDocument/2006/relationships/image" Target="../media/image144.png"/><Relationship Id="rId111" Type="http://schemas.openxmlformats.org/officeDocument/2006/relationships/customXml" Target="../ink/ink162.xml"/><Relationship Id="rId15" Type="http://schemas.openxmlformats.org/officeDocument/2006/relationships/image" Target="../media/image108.png"/><Relationship Id="rId36" Type="http://schemas.openxmlformats.org/officeDocument/2006/relationships/customXml" Target="../ink/ink124.xml"/><Relationship Id="rId57" Type="http://schemas.openxmlformats.org/officeDocument/2006/relationships/image" Target="../media/image129.png"/><Relationship Id="rId106" Type="http://schemas.openxmlformats.org/officeDocument/2006/relationships/image" Target="../media/image153.png"/><Relationship Id="rId10" Type="http://schemas.openxmlformats.org/officeDocument/2006/relationships/customXml" Target="../ink/ink111.xml"/><Relationship Id="rId31" Type="http://schemas.openxmlformats.org/officeDocument/2006/relationships/image" Target="../media/image116.png"/><Relationship Id="rId52" Type="http://schemas.openxmlformats.org/officeDocument/2006/relationships/customXml" Target="../ink/ink132.xml"/><Relationship Id="rId73" Type="http://schemas.openxmlformats.org/officeDocument/2006/relationships/customXml" Target="../ink/ink143.xml"/><Relationship Id="rId78" Type="http://schemas.openxmlformats.org/officeDocument/2006/relationships/image" Target="../media/image139.png"/><Relationship Id="rId94" Type="http://schemas.openxmlformats.org/officeDocument/2006/relationships/image" Target="../media/image147.png"/><Relationship Id="rId99" Type="http://schemas.openxmlformats.org/officeDocument/2006/relationships/customXml" Target="../ink/ink156.xml"/><Relationship Id="rId101" Type="http://schemas.openxmlformats.org/officeDocument/2006/relationships/customXml" Target="../ink/ink157.xml"/><Relationship Id="rId122" Type="http://schemas.openxmlformats.org/officeDocument/2006/relationships/image" Target="../media/image161.png"/><Relationship Id="rId4" Type="http://schemas.openxmlformats.org/officeDocument/2006/relationships/customXml" Target="../ink/ink108.xml"/><Relationship Id="rId9" Type="http://schemas.openxmlformats.org/officeDocument/2006/relationships/image" Target="../media/image105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69.png"/><Relationship Id="rId18" Type="http://schemas.openxmlformats.org/officeDocument/2006/relationships/customXml" Target="../ink/ink178.xml"/><Relationship Id="rId26" Type="http://schemas.openxmlformats.org/officeDocument/2006/relationships/customXml" Target="../ink/ink182.xml"/><Relationship Id="rId39" Type="http://schemas.openxmlformats.org/officeDocument/2006/relationships/image" Target="../media/image181.png"/><Relationship Id="rId21" Type="http://schemas.openxmlformats.org/officeDocument/2006/relationships/image" Target="../media/image173.png"/><Relationship Id="rId34" Type="http://schemas.openxmlformats.org/officeDocument/2006/relationships/customXml" Target="../ink/ink186.xml"/><Relationship Id="rId42" Type="http://schemas.openxmlformats.org/officeDocument/2006/relationships/customXml" Target="../ink/ink190.xml"/><Relationship Id="rId47" Type="http://schemas.openxmlformats.org/officeDocument/2006/relationships/image" Target="../media/image185.png"/><Relationship Id="rId50" Type="http://schemas.openxmlformats.org/officeDocument/2006/relationships/customXml" Target="../ink/ink194.xml"/><Relationship Id="rId7" Type="http://schemas.openxmlformats.org/officeDocument/2006/relationships/image" Target="../media/image166.png"/><Relationship Id="rId2" Type="http://schemas.openxmlformats.org/officeDocument/2006/relationships/customXml" Target="../ink/ink170.xml"/><Relationship Id="rId16" Type="http://schemas.openxmlformats.org/officeDocument/2006/relationships/customXml" Target="../ink/ink177.xml"/><Relationship Id="rId29" Type="http://schemas.openxmlformats.org/officeDocument/2006/relationships/image" Target="../media/image177.png"/><Relationship Id="rId11" Type="http://schemas.openxmlformats.org/officeDocument/2006/relationships/image" Target="../media/image168.png"/><Relationship Id="rId24" Type="http://schemas.openxmlformats.org/officeDocument/2006/relationships/customXml" Target="../ink/ink181.xml"/><Relationship Id="rId32" Type="http://schemas.openxmlformats.org/officeDocument/2006/relationships/customXml" Target="../ink/ink185.xml"/><Relationship Id="rId37" Type="http://schemas.openxmlformats.org/officeDocument/2006/relationships/image" Target="../media/image180.png"/><Relationship Id="rId40" Type="http://schemas.openxmlformats.org/officeDocument/2006/relationships/customXml" Target="../ink/ink189.xml"/><Relationship Id="rId45" Type="http://schemas.openxmlformats.org/officeDocument/2006/relationships/image" Target="../media/image184.png"/><Relationship Id="rId53" Type="http://schemas.openxmlformats.org/officeDocument/2006/relationships/image" Target="../media/image188.png"/><Relationship Id="rId5" Type="http://schemas.openxmlformats.org/officeDocument/2006/relationships/image" Target="../media/image165.png"/><Relationship Id="rId10" Type="http://schemas.openxmlformats.org/officeDocument/2006/relationships/customXml" Target="../ink/ink174.xml"/><Relationship Id="rId19" Type="http://schemas.openxmlformats.org/officeDocument/2006/relationships/image" Target="../media/image172.png"/><Relationship Id="rId31" Type="http://schemas.openxmlformats.org/officeDocument/2006/relationships/image" Target="../media/image178.png"/><Relationship Id="rId44" Type="http://schemas.openxmlformats.org/officeDocument/2006/relationships/customXml" Target="../ink/ink191.xml"/><Relationship Id="rId52" Type="http://schemas.openxmlformats.org/officeDocument/2006/relationships/customXml" Target="../ink/ink195.xml"/><Relationship Id="rId4" Type="http://schemas.openxmlformats.org/officeDocument/2006/relationships/customXml" Target="../ink/ink171.xml"/><Relationship Id="rId9" Type="http://schemas.openxmlformats.org/officeDocument/2006/relationships/image" Target="../media/image167.png"/><Relationship Id="rId14" Type="http://schemas.openxmlformats.org/officeDocument/2006/relationships/customXml" Target="../ink/ink176.xml"/><Relationship Id="rId22" Type="http://schemas.openxmlformats.org/officeDocument/2006/relationships/customXml" Target="../ink/ink180.xml"/><Relationship Id="rId27" Type="http://schemas.openxmlformats.org/officeDocument/2006/relationships/image" Target="../media/image176.png"/><Relationship Id="rId30" Type="http://schemas.openxmlformats.org/officeDocument/2006/relationships/customXml" Target="../ink/ink184.xml"/><Relationship Id="rId35" Type="http://schemas.openxmlformats.org/officeDocument/2006/relationships/image" Target="../media/image120.png"/><Relationship Id="rId43" Type="http://schemas.openxmlformats.org/officeDocument/2006/relationships/image" Target="../media/image183.png"/><Relationship Id="rId48" Type="http://schemas.openxmlformats.org/officeDocument/2006/relationships/customXml" Target="../ink/ink193.xml"/><Relationship Id="rId8" Type="http://schemas.openxmlformats.org/officeDocument/2006/relationships/customXml" Target="../ink/ink173.xml"/><Relationship Id="rId51" Type="http://schemas.openxmlformats.org/officeDocument/2006/relationships/image" Target="../media/image187.png"/><Relationship Id="rId3" Type="http://schemas.openxmlformats.org/officeDocument/2006/relationships/image" Target="../media/image164.png"/><Relationship Id="rId12" Type="http://schemas.openxmlformats.org/officeDocument/2006/relationships/customXml" Target="../ink/ink175.xml"/><Relationship Id="rId17" Type="http://schemas.openxmlformats.org/officeDocument/2006/relationships/image" Target="../media/image171.png"/><Relationship Id="rId25" Type="http://schemas.openxmlformats.org/officeDocument/2006/relationships/image" Target="../media/image175.png"/><Relationship Id="rId33" Type="http://schemas.openxmlformats.org/officeDocument/2006/relationships/image" Target="../media/image179.png"/><Relationship Id="rId38" Type="http://schemas.openxmlformats.org/officeDocument/2006/relationships/customXml" Target="../ink/ink188.xml"/><Relationship Id="rId46" Type="http://schemas.openxmlformats.org/officeDocument/2006/relationships/customXml" Target="../ink/ink192.xml"/><Relationship Id="rId20" Type="http://schemas.openxmlformats.org/officeDocument/2006/relationships/customXml" Target="../ink/ink179.xml"/><Relationship Id="rId41" Type="http://schemas.openxmlformats.org/officeDocument/2006/relationships/image" Target="../media/image18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72.xml"/><Relationship Id="rId15" Type="http://schemas.openxmlformats.org/officeDocument/2006/relationships/image" Target="../media/image170.png"/><Relationship Id="rId23" Type="http://schemas.openxmlformats.org/officeDocument/2006/relationships/image" Target="../media/image174.png"/><Relationship Id="rId28" Type="http://schemas.openxmlformats.org/officeDocument/2006/relationships/customXml" Target="../ink/ink183.xml"/><Relationship Id="rId36" Type="http://schemas.openxmlformats.org/officeDocument/2006/relationships/customXml" Target="../ink/ink187.xml"/><Relationship Id="rId49" Type="http://schemas.openxmlformats.org/officeDocument/2006/relationships/image" Target="../media/image186.png"/></Relationships>
</file>

<file path=ppt/slides/_rels/slide6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243.png"/><Relationship Id="rId21" Type="http://schemas.openxmlformats.org/officeDocument/2006/relationships/image" Target="../media/image197.png"/><Relationship Id="rId42" Type="http://schemas.openxmlformats.org/officeDocument/2006/relationships/customXml" Target="../ink/ink216.xml"/><Relationship Id="rId63" Type="http://schemas.openxmlformats.org/officeDocument/2006/relationships/image" Target="../media/image217.png"/><Relationship Id="rId84" Type="http://schemas.openxmlformats.org/officeDocument/2006/relationships/customXml" Target="../ink/ink238.xml"/><Relationship Id="rId138" Type="http://schemas.openxmlformats.org/officeDocument/2006/relationships/customXml" Target="../ink/ink266.xml"/><Relationship Id="rId16" Type="http://schemas.openxmlformats.org/officeDocument/2006/relationships/customXml" Target="../ink/ink203.xml"/><Relationship Id="rId107" Type="http://schemas.openxmlformats.org/officeDocument/2006/relationships/customXml" Target="../ink/ink250.xml"/><Relationship Id="rId11" Type="http://schemas.openxmlformats.org/officeDocument/2006/relationships/image" Target="../media/image193.png"/><Relationship Id="rId32" Type="http://schemas.openxmlformats.org/officeDocument/2006/relationships/customXml" Target="../ink/ink211.xml"/><Relationship Id="rId37" Type="http://schemas.openxmlformats.org/officeDocument/2006/relationships/image" Target="../media/image205.png"/><Relationship Id="rId53" Type="http://schemas.openxmlformats.org/officeDocument/2006/relationships/image" Target="../media/image212.png"/><Relationship Id="rId58" Type="http://schemas.openxmlformats.org/officeDocument/2006/relationships/customXml" Target="../ink/ink225.xml"/><Relationship Id="rId74" Type="http://schemas.openxmlformats.org/officeDocument/2006/relationships/customXml" Target="../ink/ink233.xml"/><Relationship Id="rId79" Type="http://schemas.openxmlformats.org/officeDocument/2006/relationships/image" Target="../media/image225.png"/><Relationship Id="rId102" Type="http://schemas.openxmlformats.org/officeDocument/2006/relationships/image" Target="../media/image236.png"/><Relationship Id="rId123" Type="http://schemas.openxmlformats.org/officeDocument/2006/relationships/image" Target="../media/image246.png"/><Relationship Id="rId128" Type="http://schemas.openxmlformats.org/officeDocument/2006/relationships/customXml" Target="../ink/ink261.xml"/><Relationship Id="rId5" Type="http://schemas.openxmlformats.org/officeDocument/2006/relationships/image" Target="../media/image190.png"/><Relationship Id="rId90" Type="http://schemas.openxmlformats.org/officeDocument/2006/relationships/customXml" Target="../ink/ink241.xml"/><Relationship Id="rId95" Type="http://schemas.openxmlformats.org/officeDocument/2006/relationships/image" Target="../media/image233.png"/><Relationship Id="rId22" Type="http://schemas.openxmlformats.org/officeDocument/2006/relationships/customXml" Target="../ink/ink206.xml"/><Relationship Id="rId27" Type="http://schemas.openxmlformats.org/officeDocument/2006/relationships/image" Target="../media/image200.png"/><Relationship Id="rId43" Type="http://schemas.openxmlformats.org/officeDocument/2006/relationships/customXml" Target="../ink/ink217.xml"/><Relationship Id="rId48" Type="http://schemas.openxmlformats.org/officeDocument/2006/relationships/customXml" Target="../ink/ink220.xml"/><Relationship Id="rId64" Type="http://schemas.openxmlformats.org/officeDocument/2006/relationships/customXml" Target="../ink/ink228.xml"/><Relationship Id="rId69" Type="http://schemas.openxmlformats.org/officeDocument/2006/relationships/image" Target="../media/image220.png"/><Relationship Id="rId113" Type="http://schemas.openxmlformats.org/officeDocument/2006/relationships/image" Target="../media/image241.png"/><Relationship Id="rId118" Type="http://schemas.openxmlformats.org/officeDocument/2006/relationships/customXml" Target="../ink/ink256.xml"/><Relationship Id="rId134" Type="http://schemas.openxmlformats.org/officeDocument/2006/relationships/customXml" Target="../ink/ink264.xml"/><Relationship Id="rId139" Type="http://schemas.openxmlformats.org/officeDocument/2006/relationships/image" Target="../media/image254.png"/><Relationship Id="rId80" Type="http://schemas.openxmlformats.org/officeDocument/2006/relationships/customXml" Target="../ink/ink236.xml"/><Relationship Id="rId85" Type="http://schemas.openxmlformats.org/officeDocument/2006/relationships/image" Target="../media/image228.png"/><Relationship Id="rId12" Type="http://schemas.openxmlformats.org/officeDocument/2006/relationships/customXml" Target="../ink/ink201.xml"/><Relationship Id="rId17" Type="http://schemas.openxmlformats.org/officeDocument/2006/relationships/image" Target="../media/image120.png"/><Relationship Id="rId33" Type="http://schemas.openxmlformats.org/officeDocument/2006/relationships/image" Target="../media/image203.png"/><Relationship Id="rId38" Type="http://schemas.openxmlformats.org/officeDocument/2006/relationships/customXml" Target="../ink/ink214.xml"/><Relationship Id="rId59" Type="http://schemas.openxmlformats.org/officeDocument/2006/relationships/image" Target="../media/image215.png"/><Relationship Id="rId103" Type="http://schemas.openxmlformats.org/officeDocument/2006/relationships/customXml" Target="../ink/ink248.xml"/><Relationship Id="rId108" Type="http://schemas.openxmlformats.org/officeDocument/2006/relationships/customXml" Target="../ink/ink251.xml"/><Relationship Id="rId124" Type="http://schemas.openxmlformats.org/officeDocument/2006/relationships/customXml" Target="../ink/ink259.xml"/><Relationship Id="rId129" Type="http://schemas.openxmlformats.org/officeDocument/2006/relationships/image" Target="../media/image249.png"/><Relationship Id="rId54" Type="http://schemas.openxmlformats.org/officeDocument/2006/relationships/customXml" Target="../ink/ink223.xml"/><Relationship Id="rId70" Type="http://schemas.openxmlformats.org/officeDocument/2006/relationships/customXml" Target="../ink/ink231.xml"/><Relationship Id="rId75" Type="http://schemas.openxmlformats.org/officeDocument/2006/relationships/image" Target="../media/image223.png"/><Relationship Id="rId91" Type="http://schemas.openxmlformats.org/officeDocument/2006/relationships/image" Target="../media/image231.png"/><Relationship Id="rId96" Type="http://schemas.openxmlformats.org/officeDocument/2006/relationships/customXml" Target="../ink/ink24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98.xml"/><Relationship Id="rId23" Type="http://schemas.openxmlformats.org/officeDocument/2006/relationships/image" Target="../media/image198.png"/><Relationship Id="rId28" Type="http://schemas.openxmlformats.org/officeDocument/2006/relationships/customXml" Target="../ink/ink209.xml"/><Relationship Id="rId49" Type="http://schemas.openxmlformats.org/officeDocument/2006/relationships/image" Target="../media/image210.png"/><Relationship Id="rId114" Type="http://schemas.openxmlformats.org/officeDocument/2006/relationships/customXml" Target="../ink/ink254.xml"/><Relationship Id="rId119" Type="http://schemas.openxmlformats.org/officeDocument/2006/relationships/image" Target="../media/image244.png"/><Relationship Id="rId44" Type="http://schemas.openxmlformats.org/officeDocument/2006/relationships/image" Target="../media/image208.png"/><Relationship Id="rId60" Type="http://schemas.openxmlformats.org/officeDocument/2006/relationships/customXml" Target="../ink/ink226.xml"/><Relationship Id="rId65" Type="http://schemas.openxmlformats.org/officeDocument/2006/relationships/image" Target="../media/image218.png"/><Relationship Id="rId81" Type="http://schemas.openxmlformats.org/officeDocument/2006/relationships/image" Target="../media/image226.png"/><Relationship Id="rId86" Type="http://schemas.openxmlformats.org/officeDocument/2006/relationships/customXml" Target="../ink/ink239.xml"/><Relationship Id="rId130" Type="http://schemas.openxmlformats.org/officeDocument/2006/relationships/customXml" Target="../ink/ink262.xml"/><Relationship Id="rId135" Type="http://schemas.openxmlformats.org/officeDocument/2006/relationships/image" Target="../media/image252.png"/><Relationship Id="rId13" Type="http://schemas.openxmlformats.org/officeDocument/2006/relationships/image" Target="../media/image194.png"/><Relationship Id="rId18" Type="http://schemas.openxmlformats.org/officeDocument/2006/relationships/customXml" Target="../ink/ink204.xml"/><Relationship Id="rId39" Type="http://schemas.openxmlformats.org/officeDocument/2006/relationships/image" Target="../media/image206.png"/><Relationship Id="rId109" Type="http://schemas.openxmlformats.org/officeDocument/2006/relationships/image" Target="../media/image239.png"/><Relationship Id="rId34" Type="http://schemas.openxmlformats.org/officeDocument/2006/relationships/customXml" Target="../ink/ink212.xml"/><Relationship Id="rId50" Type="http://schemas.openxmlformats.org/officeDocument/2006/relationships/customXml" Target="../ink/ink221.xml"/><Relationship Id="rId55" Type="http://schemas.openxmlformats.org/officeDocument/2006/relationships/image" Target="../media/image213.png"/><Relationship Id="rId76" Type="http://schemas.openxmlformats.org/officeDocument/2006/relationships/customXml" Target="../ink/ink234.xml"/><Relationship Id="rId97" Type="http://schemas.openxmlformats.org/officeDocument/2006/relationships/image" Target="../media/image234.png"/><Relationship Id="rId104" Type="http://schemas.openxmlformats.org/officeDocument/2006/relationships/image" Target="../media/image237.png"/><Relationship Id="rId120" Type="http://schemas.openxmlformats.org/officeDocument/2006/relationships/customXml" Target="../ink/ink257.xml"/><Relationship Id="rId125" Type="http://schemas.openxmlformats.org/officeDocument/2006/relationships/image" Target="../media/image247.png"/><Relationship Id="rId7" Type="http://schemas.openxmlformats.org/officeDocument/2006/relationships/image" Target="../media/image191.png"/><Relationship Id="rId71" Type="http://schemas.openxmlformats.org/officeDocument/2006/relationships/image" Target="../media/image221.png"/><Relationship Id="rId92" Type="http://schemas.openxmlformats.org/officeDocument/2006/relationships/customXml" Target="../ink/ink242.xml"/><Relationship Id="rId2" Type="http://schemas.openxmlformats.org/officeDocument/2006/relationships/customXml" Target="../ink/ink196.xml"/><Relationship Id="rId29" Type="http://schemas.openxmlformats.org/officeDocument/2006/relationships/image" Target="../media/image201.png"/><Relationship Id="rId24" Type="http://schemas.openxmlformats.org/officeDocument/2006/relationships/customXml" Target="../ink/ink207.xml"/><Relationship Id="rId40" Type="http://schemas.openxmlformats.org/officeDocument/2006/relationships/customXml" Target="../ink/ink215.xml"/><Relationship Id="rId45" Type="http://schemas.openxmlformats.org/officeDocument/2006/relationships/customXml" Target="../ink/ink218.xml"/><Relationship Id="rId66" Type="http://schemas.openxmlformats.org/officeDocument/2006/relationships/customXml" Target="../ink/ink229.xml"/><Relationship Id="rId87" Type="http://schemas.openxmlformats.org/officeDocument/2006/relationships/image" Target="../media/image229.png"/><Relationship Id="rId110" Type="http://schemas.openxmlformats.org/officeDocument/2006/relationships/customXml" Target="../ink/ink252.xml"/><Relationship Id="rId115" Type="http://schemas.openxmlformats.org/officeDocument/2006/relationships/image" Target="../media/image242.png"/><Relationship Id="rId131" Type="http://schemas.openxmlformats.org/officeDocument/2006/relationships/image" Target="../media/image250.png"/><Relationship Id="rId136" Type="http://schemas.openxmlformats.org/officeDocument/2006/relationships/customXml" Target="../ink/ink265.xml"/><Relationship Id="rId61" Type="http://schemas.openxmlformats.org/officeDocument/2006/relationships/image" Target="../media/image216.png"/><Relationship Id="rId82" Type="http://schemas.openxmlformats.org/officeDocument/2006/relationships/customXml" Target="../ink/ink237.xml"/><Relationship Id="rId19" Type="http://schemas.openxmlformats.org/officeDocument/2006/relationships/image" Target="../media/image196.png"/><Relationship Id="rId14" Type="http://schemas.openxmlformats.org/officeDocument/2006/relationships/customXml" Target="../ink/ink202.xml"/><Relationship Id="rId30" Type="http://schemas.openxmlformats.org/officeDocument/2006/relationships/customXml" Target="../ink/ink210.xml"/><Relationship Id="rId35" Type="http://schemas.openxmlformats.org/officeDocument/2006/relationships/image" Target="../media/image204.png"/><Relationship Id="rId56" Type="http://schemas.openxmlformats.org/officeDocument/2006/relationships/customXml" Target="../ink/ink224.xml"/><Relationship Id="rId77" Type="http://schemas.openxmlformats.org/officeDocument/2006/relationships/image" Target="../media/image224.png"/><Relationship Id="rId100" Type="http://schemas.openxmlformats.org/officeDocument/2006/relationships/image" Target="../media/image235.png"/><Relationship Id="rId105" Type="http://schemas.openxmlformats.org/officeDocument/2006/relationships/customXml" Target="../ink/ink249.xml"/><Relationship Id="rId126" Type="http://schemas.openxmlformats.org/officeDocument/2006/relationships/customXml" Target="../ink/ink260.xml"/><Relationship Id="rId8" Type="http://schemas.openxmlformats.org/officeDocument/2006/relationships/customXml" Target="../ink/ink199.xml"/><Relationship Id="rId51" Type="http://schemas.openxmlformats.org/officeDocument/2006/relationships/image" Target="../media/image211.png"/><Relationship Id="rId72" Type="http://schemas.openxmlformats.org/officeDocument/2006/relationships/customXml" Target="../ink/ink232.xml"/><Relationship Id="rId93" Type="http://schemas.openxmlformats.org/officeDocument/2006/relationships/image" Target="../media/image232.png"/><Relationship Id="rId98" Type="http://schemas.openxmlformats.org/officeDocument/2006/relationships/customXml" Target="../ink/ink245.xml"/><Relationship Id="rId121" Type="http://schemas.openxmlformats.org/officeDocument/2006/relationships/image" Target="../media/image245.png"/><Relationship Id="rId3" Type="http://schemas.openxmlformats.org/officeDocument/2006/relationships/image" Target="../media/image189.png"/><Relationship Id="rId25" Type="http://schemas.openxmlformats.org/officeDocument/2006/relationships/image" Target="../media/image199.png"/><Relationship Id="rId46" Type="http://schemas.openxmlformats.org/officeDocument/2006/relationships/image" Target="../media/image209.png"/><Relationship Id="rId67" Type="http://schemas.openxmlformats.org/officeDocument/2006/relationships/image" Target="../media/image219.png"/><Relationship Id="rId116" Type="http://schemas.openxmlformats.org/officeDocument/2006/relationships/customXml" Target="../ink/ink255.xml"/><Relationship Id="rId137" Type="http://schemas.openxmlformats.org/officeDocument/2006/relationships/image" Target="../media/image253.png"/><Relationship Id="rId20" Type="http://schemas.openxmlformats.org/officeDocument/2006/relationships/customXml" Target="../ink/ink205.xml"/><Relationship Id="rId41" Type="http://schemas.openxmlformats.org/officeDocument/2006/relationships/image" Target="../media/image207.png"/><Relationship Id="rId62" Type="http://schemas.openxmlformats.org/officeDocument/2006/relationships/customXml" Target="../ink/ink227.xml"/><Relationship Id="rId83" Type="http://schemas.openxmlformats.org/officeDocument/2006/relationships/image" Target="../media/image227.png"/><Relationship Id="rId88" Type="http://schemas.openxmlformats.org/officeDocument/2006/relationships/customXml" Target="../ink/ink240.xml"/><Relationship Id="rId111" Type="http://schemas.openxmlformats.org/officeDocument/2006/relationships/image" Target="../media/image240.png"/><Relationship Id="rId132" Type="http://schemas.openxmlformats.org/officeDocument/2006/relationships/customXml" Target="../ink/ink263.xml"/><Relationship Id="rId15" Type="http://schemas.openxmlformats.org/officeDocument/2006/relationships/image" Target="../media/image195.png"/><Relationship Id="rId36" Type="http://schemas.openxmlformats.org/officeDocument/2006/relationships/customXml" Target="../ink/ink213.xml"/><Relationship Id="rId57" Type="http://schemas.openxmlformats.org/officeDocument/2006/relationships/image" Target="../media/image214.png"/><Relationship Id="rId106" Type="http://schemas.openxmlformats.org/officeDocument/2006/relationships/image" Target="../media/image238.png"/><Relationship Id="rId127" Type="http://schemas.openxmlformats.org/officeDocument/2006/relationships/image" Target="../media/image248.png"/><Relationship Id="rId10" Type="http://schemas.openxmlformats.org/officeDocument/2006/relationships/customXml" Target="../ink/ink200.xml"/><Relationship Id="rId31" Type="http://schemas.openxmlformats.org/officeDocument/2006/relationships/image" Target="../media/image202.png"/><Relationship Id="rId52" Type="http://schemas.openxmlformats.org/officeDocument/2006/relationships/customXml" Target="../ink/ink222.xml"/><Relationship Id="rId73" Type="http://schemas.openxmlformats.org/officeDocument/2006/relationships/image" Target="../media/image222.png"/><Relationship Id="rId78" Type="http://schemas.openxmlformats.org/officeDocument/2006/relationships/customXml" Target="../ink/ink235.xml"/><Relationship Id="rId94" Type="http://schemas.openxmlformats.org/officeDocument/2006/relationships/customXml" Target="../ink/ink243.xml"/><Relationship Id="rId99" Type="http://schemas.openxmlformats.org/officeDocument/2006/relationships/customXml" Target="../ink/ink246.xml"/><Relationship Id="rId101" Type="http://schemas.openxmlformats.org/officeDocument/2006/relationships/customXml" Target="../ink/ink247.xml"/><Relationship Id="rId122" Type="http://schemas.openxmlformats.org/officeDocument/2006/relationships/customXml" Target="../ink/ink258.xml"/><Relationship Id="rId4" Type="http://schemas.openxmlformats.org/officeDocument/2006/relationships/customXml" Target="../ink/ink197.xml"/><Relationship Id="rId9" Type="http://schemas.openxmlformats.org/officeDocument/2006/relationships/image" Target="../media/image192.png"/><Relationship Id="rId26" Type="http://schemas.openxmlformats.org/officeDocument/2006/relationships/customXml" Target="../ink/ink208.xml"/><Relationship Id="rId47" Type="http://schemas.openxmlformats.org/officeDocument/2006/relationships/customXml" Target="../ink/ink219.xml"/><Relationship Id="rId68" Type="http://schemas.openxmlformats.org/officeDocument/2006/relationships/customXml" Target="../ink/ink230.xml"/><Relationship Id="rId89" Type="http://schemas.openxmlformats.org/officeDocument/2006/relationships/image" Target="../media/image230.png"/><Relationship Id="rId112" Type="http://schemas.openxmlformats.org/officeDocument/2006/relationships/customXml" Target="../ink/ink253.xml"/><Relationship Id="rId133" Type="http://schemas.openxmlformats.org/officeDocument/2006/relationships/image" Target="../media/image2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Procédé</a:t>
            </a:r>
            <a:r>
              <a:rPr lang="en-US" dirty="0">
                <a:cs typeface="Calibri Light"/>
              </a:rPr>
              <a:t> de </a:t>
            </a:r>
            <a:r>
              <a:rPr lang="en-US" dirty="0" err="1">
                <a:cs typeface="Calibri Light"/>
              </a:rPr>
              <a:t>séparation</a:t>
            </a:r>
            <a:r>
              <a:rPr lang="en-US" dirty="0">
                <a:cs typeface="Calibri Light"/>
              </a:rPr>
              <a:t>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89DDB-ECB2-49B0-85BA-D4984851C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                          </a:t>
            </a:r>
            <a:r>
              <a:rPr lang="en-US" dirty="0" err="1">
                <a:cs typeface="Calibri Light"/>
              </a:rPr>
              <a:t>Sédimentation</a:t>
            </a:r>
            <a:r>
              <a:rPr lang="en-US" dirty="0">
                <a:cs typeface="Calibri Light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DF39C-CF93-4243-855A-60085282A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EF90C917-A293-4739-8803-7480A83EDC63}"/>
                  </a:ext>
                </a:extLst>
              </p14:cNvPr>
              <p14:cNvContentPartPr/>
              <p14:nvPr/>
            </p14:nvContentPartPr>
            <p14:xfrm>
              <a:off x="1324657" y="2340786"/>
              <a:ext cx="1400175" cy="885825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EF90C917-A293-4739-8803-7480A83EDC6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06609" y="2323192"/>
                <a:ext cx="1435910" cy="9213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37C09E8-BEC3-45F4-89D3-55F3F12FA097}"/>
                  </a:ext>
                </a:extLst>
              </p14:cNvPr>
              <p14:cNvContentPartPr/>
              <p14:nvPr/>
            </p14:nvContentPartPr>
            <p14:xfrm>
              <a:off x="1300154" y="2634075"/>
              <a:ext cx="104775" cy="1838325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37C09E8-BEC3-45F4-89D3-55F3F12FA09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82389" y="2616413"/>
                <a:ext cx="140667" cy="18740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106044A-7A69-41C3-8B70-580CA189FB23}"/>
                  </a:ext>
                </a:extLst>
              </p14:cNvPr>
              <p14:cNvContentPartPr/>
              <p14:nvPr/>
            </p14:nvContentPartPr>
            <p14:xfrm>
              <a:off x="1312590" y="2556636"/>
              <a:ext cx="1428750" cy="192405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106044A-7A69-41C3-8B70-580CA189FB2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95009" y="2538971"/>
                <a:ext cx="1464271" cy="19597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E62B8F2D-2453-4520-8CE6-97288181CF8C}"/>
                  </a:ext>
                </a:extLst>
              </p14:cNvPr>
              <p14:cNvContentPartPr/>
              <p14:nvPr/>
            </p14:nvContentPartPr>
            <p14:xfrm>
              <a:off x="1343171" y="3597830"/>
              <a:ext cx="1333500" cy="333375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E62B8F2D-2453-4520-8CE6-97288181CF8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325223" y="3580078"/>
                <a:ext cx="1369036" cy="3685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F1D16C11-AFA4-4C54-96F8-D6E6D052AA37}"/>
                  </a:ext>
                </a:extLst>
              </p14:cNvPr>
              <p14:cNvContentPartPr/>
              <p14:nvPr/>
            </p14:nvContentPartPr>
            <p14:xfrm>
              <a:off x="1468452" y="4065256"/>
              <a:ext cx="123825" cy="104775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F1D16C11-AFA4-4C54-96F8-D6E6D052AA3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450913" y="4046939"/>
                <a:ext cx="158552" cy="1410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4295CA29-9036-4178-82C3-3BF130790C3E}"/>
                  </a:ext>
                </a:extLst>
              </p14:cNvPr>
              <p14:cNvContentPartPr/>
              <p14:nvPr/>
            </p14:nvContentPartPr>
            <p14:xfrm>
              <a:off x="1847091" y="4033575"/>
              <a:ext cx="171450" cy="9525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4295CA29-9036-4178-82C3-3BF130790C3E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828734" y="4014899"/>
                <a:ext cx="207429" cy="1322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975925BA-0B85-4C3E-B2BE-B58764DDBE0D}"/>
                  </a:ext>
                </a:extLst>
              </p14:cNvPr>
              <p14:cNvContentPartPr/>
              <p14:nvPr/>
            </p14:nvContentPartPr>
            <p14:xfrm>
              <a:off x="2290097" y="4022115"/>
              <a:ext cx="228600" cy="219075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975925BA-0B85-4C3E-B2BE-B58764DDBE0D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272203" y="4003767"/>
                <a:ext cx="264752" cy="2554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7FC18100-DC0D-4C4B-9FC3-E22430B5F0CC}"/>
                  </a:ext>
                </a:extLst>
              </p14:cNvPr>
              <p14:cNvContentPartPr/>
              <p14:nvPr/>
            </p14:nvContentPartPr>
            <p14:xfrm>
              <a:off x="6582612" y="2031245"/>
              <a:ext cx="1790700" cy="1304925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7FC18100-DC0D-4C4B-9FC3-E22430B5F0CC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564622" y="2013191"/>
                <a:ext cx="1826320" cy="13406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3CC823D5-F56E-4932-83E9-C64D57DAC92A}"/>
                  </a:ext>
                </a:extLst>
              </p14:cNvPr>
              <p14:cNvContentPartPr/>
              <p14:nvPr/>
            </p14:nvContentPartPr>
            <p14:xfrm>
              <a:off x="6573845" y="2556645"/>
              <a:ext cx="2085975" cy="207645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3CC823D5-F56E-4932-83E9-C64D57DAC92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555844" y="2539002"/>
                <a:ext cx="2121617" cy="21120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33812347-907C-46EA-88E4-82A39A8FA959}"/>
                  </a:ext>
                </a:extLst>
              </p14:cNvPr>
              <p14:cNvContentPartPr/>
              <p14:nvPr/>
            </p14:nvContentPartPr>
            <p14:xfrm>
              <a:off x="6635128" y="3502165"/>
              <a:ext cx="1924050" cy="333375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33812347-907C-46EA-88E4-82A39A8FA95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617102" y="3483988"/>
                <a:ext cx="1959741" cy="3693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C675FF8D-01C0-4413-BB89-9BC743F44891}"/>
                  </a:ext>
                </a:extLst>
              </p14:cNvPr>
              <p14:cNvContentPartPr/>
              <p14:nvPr/>
            </p14:nvContentPartPr>
            <p14:xfrm>
              <a:off x="8132346" y="4183838"/>
              <a:ext cx="171450" cy="104775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C675FF8D-01C0-4413-BB89-9BC743F44891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114524" y="4165502"/>
                <a:ext cx="206738" cy="1418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8207E1E5-101F-41A6-9CA3-DB467F950150}"/>
                  </a:ext>
                </a:extLst>
              </p14:cNvPr>
              <p14:cNvContentPartPr/>
              <p14:nvPr/>
            </p14:nvContentPartPr>
            <p14:xfrm>
              <a:off x="7684972" y="3415475"/>
              <a:ext cx="95250" cy="11430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8207E1E5-101F-41A6-9CA3-DB467F950150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667622" y="3397503"/>
                <a:ext cx="130305" cy="1498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376EE218-F9C9-4164-8F47-4FDD7FEB831B}"/>
                  </a:ext>
                </a:extLst>
              </p14:cNvPr>
              <p14:cNvContentPartPr/>
              <p14:nvPr/>
            </p14:nvContentPartPr>
            <p14:xfrm>
              <a:off x="7080692" y="4034816"/>
              <a:ext cx="180975" cy="200025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376EE218-F9C9-4164-8F47-4FDD7FEB831B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063201" y="4017239"/>
                <a:ext cx="216313" cy="2348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65919851-78E9-4987-84E4-3B871F9E0DA3}"/>
                  </a:ext>
                </a:extLst>
              </p14:cNvPr>
              <p14:cNvContentPartPr/>
              <p14:nvPr/>
            </p14:nvContentPartPr>
            <p14:xfrm>
              <a:off x="7087868" y="4019473"/>
              <a:ext cx="171450" cy="123825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65919851-78E9-4987-84E4-3B871F9E0DA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070337" y="4002033"/>
                <a:ext cx="206161" cy="1583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3A144459-ADCC-4F12-89A8-1929D050ECC2}"/>
                  </a:ext>
                </a:extLst>
              </p14:cNvPr>
              <p14:cNvContentPartPr/>
              <p14:nvPr/>
            </p14:nvContentPartPr>
            <p14:xfrm>
              <a:off x="6729853" y="3391314"/>
              <a:ext cx="123825" cy="542925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3A144459-ADCC-4F12-89A8-1929D050ECC2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711849" y="3373229"/>
                <a:ext cx="160201" cy="5787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2BCE53DC-0D7E-47D1-9884-56633D131A5D}"/>
                  </a:ext>
                </a:extLst>
              </p14:cNvPr>
              <p14:cNvContentPartPr/>
              <p14:nvPr/>
            </p14:nvContentPartPr>
            <p14:xfrm>
              <a:off x="6738460" y="3825478"/>
              <a:ext cx="276225" cy="22860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2BCE53DC-0D7E-47D1-9884-56633D131A5D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720616" y="3808057"/>
                <a:ext cx="311556" cy="2637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D41444E1-4139-4926-B2F2-59748C405C9B}"/>
                  </a:ext>
                </a:extLst>
              </p14:cNvPr>
              <p14:cNvContentPartPr/>
              <p14:nvPr/>
            </p14:nvContentPartPr>
            <p14:xfrm>
              <a:off x="7349044" y="3495454"/>
              <a:ext cx="104775" cy="485775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D41444E1-4139-4926-B2F2-59748C405C9B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330917" y="3477965"/>
                <a:ext cx="140667" cy="5211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4412DF28-1408-46BD-B548-724E79176D7C}"/>
                  </a:ext>
                </a:extLst>
              </p14:cNvPr>
              <p14:cNvContentPartPr/>
              <p14:nvPr/>
            </p14:nvContentPartPr>
            <p14:xfrm>
              <a:off x="7194514" y="3408095"/>
              <a:ext cx="371475" cy="161925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4412DF28-1408-46BD-B548-724E79176D7C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176322" y="3390262"/>
                <a:ext cx="407495" cy="1972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4964CB0A-678C-4C1E-BC35-D896AEA79DFF}"/>
                  </a:ext>
                </a:extLst>
              </p14:cNvPr>
              <p14:cNvContentPartPr/>
              <p14:nvPr/>
            </p14:nvContentPartPr>
            <p14:xfrm>
              <a:off x="-1255439" y="465677"/>
              <a:ext cx="9525" cy="9525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4964CB0A-678C-4C1E-BC35-D896AEA79DFF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-1722164" y="-10573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F537F896-DF7F-4B34-8F05-ED03262D9D3B}"/>
                  </a:ext>
                </a:extLst>
              </p14:cNvPr>
              <p14:cNvContentPartPr/>
              <p14:nvPr/>
            </p14:nvContentPartPr>
            <p14:xfrm>
              <a:off x="-1298464" y="586145"/>
              <a:ext cx="9525" cy="9525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F537F896-DF7F-4B34-8F05-ED03262D9D3B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-1765189" y="109895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D86B1C9A-F922-4A33-B66D-1CAC2F154BEB}"/>
                  </a:ext>
                </a:extLst>
              </p14:cNvPr>
              <p14:cNvContentPartPr/>
              <p14:nvPr/>
            </p14:nvContentPartPr>
            <p14:xfrm>
              <a:off x="-1298464" y="586145"/>
              <a:ext cx="9525" cy="9525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D86B1C9A-F922-4A33-B66D-1CAC2F154BEB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-1765189" y="109895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47FBBFF4-6042-436B-8999-38A7241ECAC7}"/>
                  </a:ext>
                </a:extLst>
              </p14:cNvPr>
              <p14:cNvContentPartPr/>
              <p14:nvPr/>
            </p14:nvContentPartPr>
            <p14:xfrm>
              <a:off x="-1298464" y="586145"/>
              <a:ext cx="9525" cy="9525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47FBBFF4-6042-436B-8999-38A7241ECAC7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-1765189" y="109895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EEBC7058-CC71-4F0C-B05D-3D6DD2EDD100}"/>
                  </a:ext>
                </a:extLst>
              </p14:cNvPr>
              <p14:cNvContentPartPr/>
              <p14:nvPr/>
            </p14:nvContentPartPr>
            <p14:xfrm>
              <a:off x="3478762" y="2410381"/>
              <a:ext cx="142875" cy="40005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EEBC7058-CC71-4F0C-B05D-3D6DD2EDD100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3460445" y="2392561"/>
                <a:ext cx="179143" cy="4360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7D1E2F7E-773E-4BB7-9144-89852D3D0DB4}"/>
                  </a:ext>
                </a:extLst>
              </p14:cNvPr>
              <p14:cNvContentPartPr/>
              <p14:nvPr/>
            </p14:nvContentPartPr>
            <p14:xfrm>
              <a:off x="3669151" y="2642711"/>
              <a:ext cx="219075" cy="447675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7D1E2F7E-773E-4BB7-9144-89852D3D0DB4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3651230" y="2625274"/>
                <a:ext cx="255283" cy="4829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42F7908B-540B-4004-AF51-0881E6831565}"/>
                  </a:ext>
                </a:extLst>
              </p14:cNvPr>
              <p14:cNvContentPartPr/>
              <p14:nvPr/>
            </p14:nvContentPartPr>
            <p14:xfrm>
              <a:off x="4034147" y="2709604"/>
              <a:ext cx="66675" cy="219075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42F7908B-540B-4004-AF51-0881E6831565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4015097" y="2691588"/>
                <a:ext cx="104394" cy="2547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55BB19E4-ADDB-46F8-86A6-8D167431BEB8}"/>
                  </a:ext>
                </a:extLst>
              </p14:cNvPr>
              <p14:cNvContentPartPr/>
              <p14:nvPr/>
            </p14:nvContentPartPr>
            <p14:xfrm>
              <a:off x="4113998" y="2496429"/>
              <a:ext cx="9525" cy="9525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55BB19E4-ADDB-46F8-86A6-8D167431BEB8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647273" y="2020179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CAEFF950-12B1-480B-93AF-B20EDEF71535}"/>
                  </a:ext>
                </a:extLst>
              </p14:cNvPr>
              <p14:cNvContentPartPr/>
              <p14:nvPr/>
            </p14:nvContentPartPr>
            <p14:xfrm>
              <a:off x="4117746" y="2683831"/>
              <a:ext cx="342900" cy="390524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CAEFF950-12B1-480B-93AF-B20EDEF71535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4099979" y="2666259"/>
                <a:ext cx="378078" cy="4260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BCFA21D5-5D95-4144-8C54-CDE4DC404FF7}"/>
                  </a:ext>
                </a:extLst>
              </p14:cNvPr>
              <p14:cNvContentPartPr/>
              <p14:nvPr/>
            </p14:nvContentPartPr>
            <p14:xfrm>
              <a:off x="4415654" y="2802794"/>
              <a:ext cx="266700" cy="447675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BCFA21D5-5D95-4144-8C54-CDE4DC404FF7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4397850" y="2784655"/>
                <a:ext cx="302672" cy="4835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F5EA1DEB-2467-45E2-A27B-CA99E6BDDC04}"/>
                  </a:ext>
                </a:extLst>
              </p14:cNvPr>
              <p14:cNvContentPartPr/>
              <p14:nvPr/>
            </p14:nvContentPartPr>
            <p14:xfrm>
              <a:off x="4766627" y="2918182"/>
              <a:ext cx="333375" cy="352425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F5EA1DEB-2467-45E2-A27B-CA99E6BDDC04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4748430" y="2900329"/>
                <a:ext cx="369406" cy="3877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D5D3F879-472F-4B42-BAD9-B25F7DB64D6F}"/>
                  </a:ext>
                </a:extLst>
              </p14:cNvPr>
              <p14:cNvContentPartPr/>
              <p14:nvPr/>
            </p14:nvContentPartPr>
            <p14:xfrm>
              <a:off x="3528868" y="3484266"/>
              <a:ext cx="209550" cy="285750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D5D3F879-472F-4B42-BAD9-B25F7DB64D6F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3510741" y="3466226"/>
                <a:ext cx="245442" cy="3214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0E88C45A-6796-411D-B9C6-72723C52D6E6}"/>
                  </a:ext>
                </a:extLst>
              </p14:cNvPr>
              <p14:cNvContentPartPr/>
              <p14:nvPr/>
            </p14:nvContentPartPr>
            <p14:xfrm>
              <a:off x="3863030" y="3483967"/>
              <a:ext cx="238124" cy="447675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0E88C45A-6796-411D-B9C6-72723C52D6E6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3844825" y="3466432"/>
                <a:ext cx="274170" cy="4831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ABA93158-9E87-474A-B6E0-A41FC50F8D55}"/>
                  </a:ext>
                </a:extLst>
              </p14:cNvPr>
              <p14:cNvContentPartPr/>
              <p14:nvPr/>
            </p14:nvContentPartPr>
            <p14:xfrm>
              <a:off x="4295551" y="3512490"/>
              <a:ext cx="171450" cy="26670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ABA93158-9E87-474A-B6E0-A41FC50F8D55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4277766" y="3494661"/>
                <a:ext cx="206665" cy="3027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C3EAF34A-C04A-4ACB-BEBE-BA1A6280D304}"/>
                  </a:ext>
                </a:extLst>
              </p14:cNvPr>
              <p14:cNvContentPartPr/>
              <p14:nvPr/>
            </p14:nvContentPartPr>
            <p14:xfrm>
              <a:off x="4567491" y="3700123"/>
              <a:ext cx="247649" cy="20955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C3EAF34A-C04A-4ACB-BEBE-BA1A6280D304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4549698" y="3682450"/>
                <a:ext cx="283598" cy="2452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63D73082-DA29-41A6-BA4A-5BF5A2AAEE45}"/>
                  </a:ext>
                </a:extLst>
              </p14:cNvPr>
              <p14:cNvContentPartPr/>
              <p14:nvPr/>
            </p14:nvContentPartPr>
            <p14:xfrm>
              <a:off x="4975404" y="3691583"/>
              <a:ext cx="257174" cy="38100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63D73082-DA29-41A6-BA4A-5BF5A2AAEE45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4957804" y="3673594"/>
                <a:ext cx="292733" cy="4166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A7FD1EA8-01B3-4CBD-84E8-FFDB1F49F045}"/>
                  </a:ext>
                </a:extLst>
              </p14:cNvPr>
              <p14:cNvContentPartPr/>
              <p14:nvPr/>
            </p14:nvContentPartPr>
            <p14:xfrm>
              <a:off x="5146577" y="3905948"/>
              <a:ext cx="247649" cy="333375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A7FD1EA8-01B3-4CBD-84E8-FFDB1F49F045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5128653" y="3888211"/>
                <a:ext cx="283864" cy="3692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E3256C9C-5C5F-4462-B74B-FA00151D5B3F}"/>
                  </a:ext>
                </a:extLst>
              </p14:cNvPr>
              <p14:cNvContentPartPr/>
              <p14:nvPr/>
            </p14:nvContentPartPr>
            <p14:xfrm>
              <a:off x="5498323" y="3906346"/>
              <a:ext cx="685800" cy="238124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E3256C9C-5C5F-4462-B74B-FA00151D5B3F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5480655" y="3888388"/>
                <a:ext cx="721496" cy="2736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3974AE1E-EA01-42D8-9BF8-9A439CABFCF2}"/>
                  </a:ext>
                </a:extLst>
              </p14:cNvPr>
              <p14:cNvContentPartPr/>
              <p14:nvPr/>
            </p14:nvContentPartPr>
            <p14:xfrm>
              <a:off x="1195490" y="5344116"/>
              <a:ext cx="552450" cy="30480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3974AE1E-EA01-42D8-9BF8-9A439CABFCF2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1177912" y="5326709"/>
                <a:ext cx="587965" cy="3399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39AFB9FF-4FEF-4987-A960-5948806F07F1}"/>
                  </a:ext>
                </a:extLst>
              </p14:cNvPr>
              <p14:cNvContentPartPr/>
              <p14:nvPr/>
            </p14:nvContentPartPr>
            <p14:xfrm>
              <a:off x="1833720" y="5523270"/>
              <a:ext cx="247649" cy="333375"/>
            </p14:xfrm>
          </p:contentPart>
        </mc:Choice>
        <mc:Fallback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39AFB9FF-4FEF-4987-A960-5948806F07F1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1815769" y="5505495"/>
                <a:ext cx="283917" cy="3692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49AD44EB-D689-4C22-AEE4-52506A78F7CA}"/>
                  </a:ext>
                </a:extLst>
              </p14:cNvPr>
              <p14:cNvContentPartPr/>
              <p14:nvPr/>
            </p14:nvContentPartPr>
            <p14:xfrm>
              <a:off x="2160706" y="5369453"/>
              <a:ext cx="47625" cy="57150"/>
            </p14:xfrm>
          </p:contentPart>
        </mc:Choice>
        <mc:Fallback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49AD44EB-D689-4C22-AEE4-52506A78F7CA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2142331" y="5350403"/>
                <a:ext cx="84750" cy="956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BCD1F37C-DDE6-467C-BD25-A85AAD160C20}"/>
                  </a:ext>
                </a:extLst>
              </p14:cNvPr>
              <p14:cNvContentPartPr/>
              <p14:nvPr/>
            </p14:nvContentPartPr>
            <p14:xfrm>
              <a:off x="2231389" y="5619393"/>
              <a:ext cx="57150" cy="200025"/>
            </p14:xfrm>
          </p:contentPart>
        </mc:Choice>
        <mc:Fallback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BCD1F37C-DDE6-467C-BD25-A85AAD160C20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2213750" y="5601437"/>
                <a:ext cx="92075" cy="2355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E8DD87C5-6357-4388-9D6F-E63FEBB68C15}"/>
                  </a:ext>
                </a:extLst>
              </p14:cNvPr>
              <p14:cNvContentPartPr/>
              <p14:nvPr/>
            </p14:nvContentPartPr>
            <p14:xfrm>
              <a:off x="2323191" y="5688850"/>
              <a:ext cx="228600" cy="276225"/>
            </p14:xfrm>
          </p:contentPart>
        </mc:Choice>
        <mc:Fallback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E8DD87C5-6357-4388-9D6F-E63FEBB68C15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2305798" y="5670890"/>
                <a:ext cx="263742" cy="3117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FB4DEC56-3B00-4D00-833C-45E284F2CA54}"/>
                  </a:ext>
                </a:extLst>
              </p14:cNvPr>
              <p14:cNvContentPartPr/>
              <p14:nvPr/>
            </p14:nvContentPartPr>
            <p14:xfrm>
              <a:off x="2646556" y="5720517"/>
              <a:ext cx="190500" cy="161925"/>
            </p14:xfrm>
          </p:contentPart>
        </mc:Choice>
        <mc:Fallback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FB4DEC56-3B00-4D00-833C-45E284F2CA54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2628674" y="5702723"/>
                <a:ext cx="226629" cy="1971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CDF83102-E28E-47DE-A560-2BB44C408137}"/>
                  </a:ext>
                </a:extLst>
              </p14:cNvPr>
              <p14:cNvContentPartPr/>
              <p14:nvPr/>
            </p14:nvContentPartPr>
            <p14:xfrm>
              <a:off x="2970849" y="5680244"/>
              <a:ext cx="228600" cy="419100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CDF83102-E28E-47DE-A560-2BB44C408137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2953183" y="5662495"/>
                <a:ext cx="263579" cy="4549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CDDC1F09-774F-47A9-806F-F543B123A03F}"/>
                  </a:ext>
                </a:extLst>
              </p14:cNvPr>
              <p14:cNvContentPartPr/>
              <p14:nvPr/>
            </p14:nvContentPartPr>
            <p14:xfrm>
              <a:off x="3320564" y="5678886"/>
              <a:ext cx="285750" cy="419100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CDDC1F09-774F-47A9-806F-F543B123A03F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3303040" y="5661091"/>
                <a:ext cx="321156" cy="4550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44FB05D9-CCDE-415E-AD66-D77760862DBC}"/>
                  </a:ext>
                </a:extLst>
              </p14:cNvPr>
              <p14:cNvContentPartPr/>
              <p14:nvPr/>
            </p14:nvContentPartPr>
            <p14:xfrm>
              <a:off x="4200042" y="5487531"/>
              <a:ext cx="285750" cy="647700"/>
            </p14:xfrm>
          </p:contentPart>
        </mc:Choice>
        <mc:Fallback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44FB05D9-CCDE-415E-AD66-D77760862DBC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4182070" y="5469919"/>
                <a:ext cx="321334" cy="6832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0C649071-872F-4ECF-AFCE-6350884F0F7C}"/>
                  </a:ext>
                </a:extLst>
              </p14:cNvPr>
              <p14:cNvContentPartPr/>
              <p14:nvPr/>
            </p14:nvContentPartPr>
            <p14:xfrm>
              <a:off x="4594684" y="5714231"/>
              <a:ext cx="381000" cy="323850"/>
            </p14:xfrm>
          </p:contentPart>
        </mc:Choice>
        <mc:Fallback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0C649071-872F-4ECF-AFCE-6350884F0F7C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4577088" y="5696869"/>
                <a:ext cx="416550" cy="3589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E81858C2-107F-4218-984E-C03E67AD9395}"/>
                  </a:ext>
                </a:extLst>
              </p14:cNvPr>
              <p14:cNvContentPartPr/>
              <p14:nvPr/>
            </p14:nvContentPartPr>
            <p14:xfrm>
              <a:off x="4957308" y="5492203"/>
              <a:ext cx="76200" cy="57150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E81858C2-107F-4218-984E-C03E67AD9395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4939860" y="5474885"/>
                <a:ext cx="111451" cy="9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3BC653EB-A5FE-4334-B8C6-45BF824924ED}"/>
                  </a:ext>
                </a:extLst>
              </p14:cNvPr>
              <p14:cNvContentPartPr/>
              <p14:nvPr/>
            </p14:nvContentPartPr>
            <p14:xfrm>
              <a:off x="5138012" y="5576087"/>
              <a:ext cx="104775" cy="333375"/>
            </p14:xfrm>
          </p:contentPart>
        </mc:Choice>
        <mc:Fallback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3BC653EB-A5FE-4334-B8C6-45BF824924ED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5120432" y="5558635"/>
                <a:ext cx="139583" cy="3686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AAFE7309-3017-47FA-82C8-1664AE040F6A}"/>
                  </a:ext>
                </a:extLst>
              </p14:cNvPr>
              <p14:cNvContentPartPr/>
              <p14:nvPr/>
            </p14:nvContentPartPr>
            <p14:xfrm>
              <a:off x="5120803" y="5645825"/>
              <a:ext cx="180975" cy="19050"/>
            </p14:xfrm>
          </p:contentPart>
        </mc:Choice>
        <mc:Fallback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AAFE7309-3017-47FA-82C8-1664AE040F6A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5102596" y="5629403"/>
                <a:ext cx="217024" cy="515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78173ED8-6470-4DFC-9232-56D47AE5AAAA}"/>
                  </a:ext>
                </a:extLst>
              </p14:cNvPr>
              <p14:cNvContentPartPr/>
              <p14:nvPr/>
            </p14:nvContentPartPr>
            <p14:xfrm>
              <a:off x="5248812" y="5798672"/>
              <a:ext cx="247649" cy="266700"/>
            </p14:xfrm>
          </p:contentPart>
        </mc:Choice>
        <mc:Fallback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78173ED8-6470-4DFC-9232-56D47AE5AAAA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5230967" y="5780770"/>
                <a:ext cx="283704" cy="3028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B4FAA868-DB58-4E0B-AB64-FA8BA67E7D27}"/>
                  </a:ext>
                </a:extLst>
              </p14:cNvPr>
              <p14:cNvContentPartPr/>
              <p14:nvPr/>
            </p14:nvContentPartPr>
            <p14:xfrm>
              <a:off x="5551050" y="5634236"/>
              <a:ext cx="47625" cy="47625"/>
            </p14:xfrm>
          </p:contentPart>
        </mc:Choice>
        <mc:Fallback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B4FAA868-DB58-4E0B-AB64-FA8BA67E7D27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5533504" y="5615777"/>
                <a:ext cx="83075" cy="841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854445FB-531F-432A-9475-737AD2E044FF}"/>
                  </a:ext>
                </a:extLst>
              </p14:cNvPr>
              <p14:cNvContentPartPr/>
              <p14:nvPr/>
            </p14:nvContentPartPr>
            <p14:xfrm>
              <a:off x="5579803" y="5816714"/>
              <a:ext cx="161925" cy="190500"/>
            </p14:xfrm>
          </p:contentPart>
        </mc:Choice>
        <mc:Fallback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854445FB-531F-432A-9475-737AD2E044FF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5562013" y="5798797"/>
                <a:ext cx="197868" cy="2266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071CEFD5-91E0-49C1-8963-450B976C5863}"/>
                  </a:ext>
                </a:extLst>
              </p14:cNvPr>
              <p14:cNvContentPartPr/>
              <p14:nvPr/>
            </p14:nvContentPartPr>
            <p14:xfrm>
              <a:off x="5886430" y="5955608"/>
              <a:ext cx="171450" cy="152400"/>
            </p14:xfrm>
          </p:contentPart>
        </mc:Choice>
        <mc:Fallback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071CEFD5-91E0-49C1-8963-450B976C5863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5868755" y="5938171"/>
                <a:ext cx="206447" cy="1869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643FD703-0B51-4FF9-9D6F-28692DB96826}"/>
                  </a:ext>
                </a:extLst>
              </p14:cNvPr>
              <p14:cNvContentPartPr/>
              <p14:nvPr/>
            </p14:nvContentPartPr>
            <p14:xfrm>
              <a:off x="6151190" y="5869554"/>
              <a:ext cx="247649" cy="447675"/>
            </p14:xfrm>
          </p:contentPart>
        </mc:Choice>
        <mc:Fallback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643FD703-0B51-4FF9-9D6F-28692DB96826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6133855" y="5851991"/>
                <a:ext cx="282674" cy="4831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9DAFFDCE-FD9A-48F4-BDE1-51A370748988}"/>
                  </a:ext>
                </a:extLst>
              </p14:cNvPr>
              <p14:cNvContentPartPr/>
              <p14:nvPr/>
            </p14:nvContentPartPr>
            <p14:xfrm>
              <a:off x="6451733" y="5739607"/>
              <a:ext cx="447675" cy="361950"/>
            </p14:xfrm>
          </p:contentPart>
        </mc:Choice>
        <mc:Fallback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9DAFFDCE-FD9A-48F4-BDE1-51A370748988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6433957" y="5721759"/>
                <a:ext cx="483591" cy="3972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52CA0C66-236F-43EF-8EC9-FDD1E6EA947B}"/>
                  </a:ext>
                </a:extLst>
              </p14:cNvPr>
              <p14:cNvContentPartPr/>
              <p14:nvPr/>
            </p14:nvContentPartPr>
            <p14:xfrm>
              <a:off x="6381870" y="5310914"/>
              <a:ext cx="200025" cy="257174"/>
            </p14:xfrm>
          </p:contentPart>
        </mc:Choice>
        <mc:Fallback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52CA0C66-236F-43EF-8EC9-FDD1E6EA947B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6364042" y="5293314"/>
                <a:ext cx="235324" cy="2927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0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82331662-0F39-4DBC-B4E3-512AC6D11790}"/>
                  </a:ext>
                </a:extLst>
              </p14:cNvPr>
              <p14:cNvContentPartPr/>
              <p14:nvPr/>
            </p14:nvContentPartPr>
            <p14:xfrm>
              <a:off x="6895927" y="5826535"/>
              <a:ext cx="361950" cy="219075"/>
            </p14:xfrm>
          </p:contentPart>
        </mc:Choice>
        <mc:Fallback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82331662-0F39-4DBC-B4E3-512AC6D11790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6878315" y="5809249"/>
                <a:ext cx="397534" cy="25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2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15BE0D19-B4D6-4445-8CE1-EB44A1641F1D}"/>
                  </a:ext>
                </a:extLst>
              </p14:cNvPr>
              <p14:cNvContentPartPr/>
              <p14:nvPr/>
            </p14:nvContentPartPr>
            <p14:xfrm>
              <a:off x="7320507" y="5859825"/>
              <a:ext cx="409575" cy="352425"/>
            </p14:xfrm>
          </p:contentPart>
        </mc:Choice>
        <mc:Fallback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15BE0D19-B4D6-4445-8CE1-EB44A1641F1D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7302918" y="5842399"/>
                <a:ext cx="445112" cy="38763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74547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DD962-8DB0-4793-989C-C17073B4D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                              </a:t>
            </a:r>
            <a:r>
              <a:rPr lang="en-US" dirty="0" err="1">
                <a:cs typeface="Calibri Light"/>
              </a:rPr>
              <a:t>Décentation</a:t>
            </a:r>
            <a:r>
              <a:rPr lang="en-US" dirty="0">
                <a:cs typeface="Calibri Light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AE37D-5FD0-4674-903B-E00D09CE6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3B7730E-F7C6-412E-BA7A-C24852894CA4}"/>
                  </a:ext>
                </a:extLst>
              </p14:cNvPr>
              <p14:cNvContentPartPr/>
              <p14:nvPr/>
            </p14:nvContentPartPr>
            <p14:xfrm>
              <a:off x="3261786" y="2177466"/>
              <a:ext cx="981075" cy="838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3B7730E-F7C6-412E-BA7A-C24852894CA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43824" y="2159793"/>
                <a:ext cx="1016639" cy="8739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5B54DFC-36E6-4CC9-8BA5-8CBC5D16D2DD}"/>
                  </a:ext>
                </a:extLst>
              </p14:cNvPr>
              <p14:cNvContentPartPr/>
              <p14:nvPr/>
            </p14:nvContentPartPr>
            <p14:xfrm>
              <a:off x="1914762" y="2238337"/>
              <a:ext cx="1581150" cy="1143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5B54DFC-36E6-4CC9-8BA5-8CBC5D16D2D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96749" y="2220443"/>
                <a:ext cx="1616815" cy="1504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798C1C5-9ECE-400D-A184-A30F2448CAD8}"/>
                  </a:ext>
                </a:extLst>
              </p14:cNvPr>
              <p14:cNvContentPartPr/>
              <p14:nvPr/>
            </p14:nvContentPartPr>
            <p14:xfrm>
              <a:off x="1850999" y="2350201"/>
              <a:ext cx="1628775" cy="6858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798C1C5-9ECE-400D-A184-A30F2448CAD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833025" y="2332662"/>
                <a:ext cx="1664363" cy="7212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55A9AED6-90F0-4137-B43B-1EBD3AD54671}"/>
                  </a:ext>
                </a:extLst>
              </p14:cNvPr>
              <p14:cNvContentPartPr/>
              <p14:nvPr/>
            </p14:nvContentPartPr>
            <p14:xfrm>
              <a:off x="3484505" y="3562775"/>
              <a:ext cx="1085850" cy="62865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55A9AED6-90F0-4137-B43B-1EBD3AD5467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466521" y="3545163"/>
                <a:ext cx="1121458" cy="6642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79E92CC-8C19-41DC-9962-40DC60022C1C}"/>
                  </a:ext>
                </a:extLst>
              </p14:cNvPr>
              <p14:cNvContentPartPr/>
              <p14:nvPr/>
            </p14:nvContentPartPr>
            <p14:xfrm>
              <a:off x="3268462" y="3757100"/>
              <a:ext cx="1495425" cy="1266825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79E92CC-8C19-41DC-9962-40DC60022C1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250784" y="3739166"/>
                <a:ext cx="1531142" cy="13023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EF17CFE-E1DC-40DB-AF7E-E90691D4735E}"/>
                  </a:ext>
                </a:extLst>
              </p14:cNvPr>
              <p14:cNvContentPartPr/>
              <p14:nvPr/>
            </p14:nvContentPartPr>
            <p14:xfrm>
              <a:off x="3096764" y="2524169"/>
              <a:ext cx="76200" cy="11430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EF17CFE-E1DC-40DB-AF7E-E90691D4735E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079125" y="2506851"/>
                <a:ext cx="111125" cy="1485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593AD3C0-3C52-4765-BEBA-AC4074371CDE}"/>
                  </a:ext>
                </a:extLst>
              </p14:cNvPr>
              <p14:cNvContentPartPr/>
              <p14:nvPr/>
            </p14:nvContentPartPr>
            <p14:xfrm>
              <a:off x="1877277" y="2439628"/>
              <a:ext cx="1495425" cy="53340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593AD3C0-3C52-4765-BEBA-AC4074371CDE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859658" y="2421534"/>
                <a:ext cx="1531022" cy="5692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C3A99A54-521B-4C2E-86C4-9E9B29A5B5AA}"/>
                  </a:ext>
                </a:extLst>
              </p14:cNvPr>
              <p14:cNvContentPartPr/>
              <p14:nvPr/>
            </p14:nvContentPartPr>
            <p14:xfrm>
              <a:off x="3305168" y="4474079"/>
              <a:ext cx="1438275" cy="15240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C3A99A54-521B-4C2E-86C4-9E9B29A5B5A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287558" y="4456642"/>
                <a:ext cx="1473855" cy="1869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68555E45-B8A0-4390-A2F2-2BA583A68F4B}"/>
                  </a:ext>
                </a:extLst>
              </p14:cNvPr>
              <p14:cNvContentPartPr/>
              <p14:nvPr/>
            </p14:nvContentPartPr>
            <p14:xfrm>
              <a:off x="3683803" y="4386615"/>
              <a:ext cx="114300" cy="9525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68555E45-B8A0-4390-A2F2-2BA583A68F4B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666537" y="4368167"/>
                <a:ext cx="148486" cy="1325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EC2F08CF-5BBD-4955-AFFC-78389A8D7A96}"/>
                  </a:ext>
                </a:extLst>
              </p14:cNvPr>
              <p14:cNvContentPartPr/>
              <p14:nvPr/>
            </p14:nvContentPartPr>
            <p14:xfrm>
              <a:off x="-756294" y="-84971"/>
              <a:ext cx="9525" cy="9525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EC2F08CF-5BBD-4955-AFFC-78389A8D7A96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-1223019" y="-561221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A7643193-3EF8-4E09-BAD5-DB891C827C59}"/>
                  </a:ext>
                </a:extLst>
              </p14:cNvPr>
              <p14:cNvContentPartPr/>
              <p14:nvPr/>
            </p14:nvContentPartPr>
            <p14:xfrm>
              <a:off x="1911211" y="2868470"/>
              <a:ext cx="180975" cy="200025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A7643193-3EF8-4E09-BAD5-DB891C827C59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893823" y="2850253"/>
                <a:ext cx="216105" cy="2360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D1ACE38D-AC43-487D-A4D6-2B62506CF564}"/>
                  </a:ext>
                </a:extLst>
              </p14:cNvPr>
              <p14:cNvContentPartPr/>
              <p14:nvPr/>
            </p14:nvContentPartPr>
            <p14:xfrm>
              <a:off x="4072927" y="4785998"/>
              <a:ext cx="85725" cy="85725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D1ACE38D-AC43-487D-A4D6-2B62506CF56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054918" y="4768853"/>
                <a:ext cx="121384" cy="1203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15875853-9648-4BDC-AE86-CA57FB1E412C}"/>
                  </a:ext>
                </a:extLst>
              </p14:cNvPr>
              <p14:cNvContentPartPr/>
              <p14:nvPr/>
            </p14:nvContentPartPr>
            <p14:xfrm>
              <a:off x="2456352" y="2749994"/>
              <a:ext cx="66675" cy="47625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15875853-9648-4BDC-AE86-CA57FB1E412C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438202" y="2732090"/>
                <a:ext cx="103346" cy="830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08927361-2502-4DA4-A6DB-07A7B43224D0}"/>
                  </a:ext>
                </a:extLst>
              </p14:cNvPr>
              <p14:cNvContentPartPr/>
              <p14:nvPr/>
            </p14:nvContentPartPr>
            <p14:xfrm>
              <a:off x="6195402" y="2490913"/>
              <a:ext cx="142875" cy="66675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08927361-2502-4DA4-A6DB-07A7B43224D0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176895" y="2472805"/>
                <a:ext cx="179519" cy="7026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A01732A0-2426-4014-9249-D594E80E3B7C}"/>
                  </a:ext>
                </a:extLst>
              </p14:cNvPr>
              <p14:cNvContentPartPr/>
              <p14:nvPr/>
            </p14:nvContentPartPr>
            <p14:xfrm>
              <a:off x="6075958" y="2723103"/>
              <a:ext cx="361950" cy="66675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A01732A0-2426-4014-9249-D594E80E3B7C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057968" y="2704851"/>
                <a:ext cx="397569" cy="1035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C528A079-A32B-4AE2-B4AE-58FE9A286D17}"/>
                  </a:ext>
                </a:extLst>
              </p14:cNvPr>
              <p14:cNvContentPartPr/>
              <p14:nvPr/>
            </p14:nvContentPartPr>
            <p14:xfrm>
              <a:off x="6592252" y="2934565"/>
              <a:ext cx="352425" cy="104775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C528A079-A32B-4AE2-B4AE-58FE9A286D17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574435" y="2917389"/>
                <a:ext cx="387703" cy="1387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2035E8B1-8E29-4C61-9840-7A03D88A1283}"/>
                  </a:ext>
                </a:extLst>
              </p14:cNvPr>
              <p14:cNvContentPartPr/>
              <p14:nvPr/>
            </p14:nvContentPartPr>
            <p14:xfrm>
              <a:off x="6873422" y="3075250"/>
              <a:ext cx="409575" cy="333375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2035E8B1-8E29-4C61-9840-7A03D88A1283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855894" y="3057872"/>
                <a:ext cx="444988" cy="3684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C3AE780D-4E02-43F8-8DFC-4A6409858617}"/>
                  </a:ext>
                </a:extLst>
              </p14:cNvPr>
              <p14:cNvContentPartPr/>
              <p14:nvPr/>
            </p14:nvContentPartPr>
            <p14:xfrm>
              <a:off x="7407761" y="3160064"/>
              <a:ext cx="504825" cy="314325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C3AE780D-4E02-43F8-8DFC-4A6409858617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389991" y="3142381"/>
                <a:ext cx="540729" cy="3500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E347BE78-802C-4937-A2E3-A027130A8BAB}"/>
                  </a:ext>
                </a:extLst>
              </p14:cNvPr>
              <p14:cNvContentPartPr/>
              <p14:nvPr/>
            </p14:nvContentPartPr>
            <p14:xfrm>
              <a:off x="7983620" y="3086117"/>
              <a:ext cx="200025" cy="390524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E347BE78-802C-4937-A2E3-A027130A8BAB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965697" y="3068593"/>
                <a:ext cx="235513" cy="4259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D943704A-5179-4E09-8999-287BCC14FDF2}"/>
                  </a:ext>
                </a:extLst>
              </p14:cNvPr>
              <p14:cNvContentPartPr/>
              <p14:nvPr/>
            </p14:nvContentPartPr>
            <p14:xfrm>
              <a:off x="8330439" y="3290951"/>
              <a:ext cx="342900" cy="26670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D943704A-5179-4E09-8999-287BCC14FDF2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8312635" y="3273457"/>
                <a:ext cx="378151" cy="3020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272A7331-83A4-4C90-B431-E3B23FFE2060}"/>
                  </a:ext>
                </a:extLst>
              </p14:cNvPr>
              <p14:cNvContentPartPr/>
              <p14:nvPr/>
            </p14:nvContentPartPr>
            <p14:xfrm>
              <a:off x="8753208" y="3536504"/>
              <a:ext cx="19050" cy="66675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272A7331-83A4-4C90-B431-E3B23FFE2060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8732916" y="3518454"/>
                <a:ext cx="60049" cy="1031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661F0FA7-8750-465B-BD12-49FAD68EAD53}"/>
                  </a:ext>
                </a:extLst>
              </p14:cNvPr>
              <p14:cNvContentPartPr/>
              <p14:nvPr/>
            </p14:nvContentPartPr>
            <p14:xfrm>
              <a:off x="8769287" y="3155118"/>
              <a:ext cx="19050" cy="9525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661F0FA7-8750-465B-BD12-49FAD68EAD53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8747639" y="3131305"/>
                <a:ext cx="61913" cy="566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2FEDB1DB-6316-4199-8B8D-508FF83873E8}"/>
                  </a:ext>
                </a:extLst>
              </p14:cNvPr>
              <p14:cNvContentPartPr/>
              <p14:nvPr/>
            </p14:nvContentPartPr>
            <p14:xfrm>
              <a:off x="8946908" y="3234253"/>
              <a:ext cx="323850" cy="428625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2FEDB1DB-6316-4199-8B8D-508FF83873E8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8929217" y="3216274"/>
                <a:ext cx="359593" cy="4642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C407E035-55F0-42C5-8FBD-0E706B192943}"/>
                  </a:ext>
                </a:extLst>
              </p14:cNvPr>
              <p14:cNvContentPartPr/>
              <p14:nvPr/>
            </p14:nvContentPartPr>
            <p14:xfrm>
              <a:off x="9403563" y="3537928"/>
              <a:ext cx="314325" cy="247649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C407E035-55F0-42C5-8FBD-0E706B192943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9385683" y="3519878"/>
                <a:ext cx="349727" cy="2833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6B6DCFC8-90FE-40C0-BD50-F2C47D850E35}"/>
                  </a:ext>
                </a:extLst>
              </p14:cNvPr>
              <p14:cNvContentPartPr/>
              <p14:nvPr/>
            </p14:nvContentPartPr>
            <p14:xfrm>
              <a:off x="9862109" y="3588708"/>
              <a:ext cx="352425" cy="238124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6B6DCFC8-90FE-40C0-BD50-F2C47D850E35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9844146" y="3570558"/>
                <a:ext cx="387991" cy="2740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CEC16A29-C2AE-4FCA-9B9D-B3105DFD3673}"/>
                  </a:ext>
                </a:extLst>
              </p14:cNvPr>
              <p14:cNvContentPartPr/>
              <p14:nvPr/>
            </p14:nvContentPartPr>
            <p14:xfrm>
              <a:off x="1217277" y="5123774"/>
              <a:ext cx="514350" cy="49530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CEC16A29-C2AE-4FCA-9B9D-B3105DFD3673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1199330" y="5105644"/>
                <a:ext cx="549884" cy="5311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482EEA3B-58B2-4AD9-8B1E-D267E014F58B}"/>
                  </a:ext>
                </a:extLst>
              </p14:cNvPr>
              <p14:cNvContentPartPr/>
              <p14:nvPr/>
            </p14:nvContentPartPr>
            <p14:xfrm>
              <a:off x="1816551" y="5466058"/>
              <a:ext cx="276225" cy="26670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482EEA3B-58B2-4AD9-8B1E-D267E014F58B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1798996" y="5448634"/>
                <a:ext cx="311694" cy="3019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7B0C1241-91CE-4686-9AEA-B90F14A3F313}"/>
                  </a:ext>
                </a:extLst>
              </p14:cNvPr>
              <p14:cNvContentPartPr/>
              <p14:nvPr/>
            </p14:nvContentPartPr>
            <p14:xfrm>
              <a:off x="2195167" y="5211436"/>
              <a:ext cx="38100" cy="1905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7B0C1241-91CE-4686-9AEA-B90F14A3F313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2178456" y="5189788"/>
                <a:ext cx="71187" cy="619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96BA8E77-EA70-4DC2-B13F-A28B71DF169B}"/>
                  </a:ext>
                </a:extLst>
              </p14:cNvPr>
              <p14:cNvContentPartPr/>
              <p14:nvPr/>
            </p14:nvContentPartPr>
            <p14:xfrm>
              <a:off x="2518680" y="5473104"/>
              <a:ext cx="9525" cy="9525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96BA8E77-EA70-4DC2-B13F-A28B71DF169B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2505073" y="5459769"/>
                <a:ext cx="36467" cy="364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E7DE775D-E1A6-4A42-ABE7-9784BE8862B0}"/>
                  </a:ext>
                </a:extLst>
              </p14:cNvPr>
              <p14:cNvContentPartPr/>
              <p14:nvPr/>
            </p14:nvContentPartPr>
            <p14:xfrm>
              <a:off x="2168386" y="5390531"/>
              <a:ext cx="180975" cy="34290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E7DE775D-E1A6-4A42-ABE7-9784BE8862B0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2150503" y="5372330"/>
                <a:ext cx="216383" cy="3789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0C390506-2264-4322-B67A-BFFBACD69FA9}"/>
                  </a:ext>
                </a:extLst>
              </p14:cNvPr>
              <p14:cNvContentPartPr/>
              <p14:nvPr/>
            </p14:nvContentPartPr>
            <p14:xfrm>
              <a:off x="2391609" y="5483519"/>
              <a:ext cx="476250" cy="38100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0C390506-2264-4322-B67A-BFFBACD69FA9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2373705" y="5465598"/>
                <a:ext cx="511700" cy="4164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123CB9BE-0687-446C-848C-13E6996AD070}"/>
                  </a:ext>
                </a:extLst>
              </p14:cNvPr>
              <p14:cNvContentPartPr/>
              <p14:nvPr/>
            </p14:nvContentPartPr>
            <p14:xfrm>
              <a:off x="2971553" y="5654581"/>
              <a:ext cx="295275" cy="200025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123CB9BE-0687-446C-848C-13E6996AD070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2953829" y="5636728"/>
                <a:ext cx="330368" cy="2360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A6BE8305-9B3E-43C7-A480-5E2B3774E480}"/>
                  </a:ext>
                </a:extLst>
              </p14:cNvPr>
              <p14:cNvContentPartPr/>
              <p14:nvPr/>
            </p14:nvContentPartPr>
            <p14:xfrm>
              <a:off x="3335462" y="5690038"/>
              <a:ext cx="257174" cy="409575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A6BE8305-9B3E-43C7-A480-5E2B3774E480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3317663" y="5672278"/>
                <a:ext cx="293135" cy="4454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DB24444E-5EB8-486C-A5EF-A30E1C11619B}"/>
                  </a:ext>
                </a:extLst>
              </p14:cNvPr>
              <p14:cNvContentPartPr/>
              <p14:nvPr/>
            </p14:nvContentPartPr>
            <p14:xfrm>
              <a:off x="3675214" y="5749646"/>
              <a:ext cx="257174" cy="30480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DB24444E-5EB8-486C-A5EF-A30E1C11619B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3657857" y="5731929"/>
                <a:ext cx="292243" cy="3405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29C29CE7-4E13-46E6-A33B-7B0A708C2FA5}"/>
                  </a:ext>
                </a:extLst>
              </p14:cNvPr>
              <p14:cNvContentPartPr/>
              <p14:nvPr/>
            </p14:nvContentPartPr>
            <p14:xfrm>
              <a:off x="4784460" y="5571238"/>
              <a:ext cx="409575" cy="66675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29C29CE7-4E13-46E6-A33B-7B0A708C2FA5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4766948" y="5553673"/>
                <a:ext cx="444957" cy="7022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E8FCE5A5-516A-4732-BD94-B1EE3EA548A0}"/>
                  </a:ext>
                </a:extLst>
              </p14:cNvPr>
              <p14:cNvContentPartPr/>
              <p14:nvPr/>
            </p14:nvContentPartPr>
            <p14:xfrm>
              <a:off x="5411653" y="5870310"/>
              <a:ext cx="342900" cy="352425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E8FCE5A5-516A-4732-BD94-B1EE3EA548A0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5393892" y="5852162"/>
                <a:ext cx="378785" cy="3883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2F51A4E1-FA61-4E94-9360-4596EF97D757}"/>
                  </a:ext>
                </a:extLst>
              </p14:cNvPr>
              <p14:cNvContentPartPr/>
              <p14:nvPr/>
            </p14:nvContentPartPr>
            <p14:xfrm>
              <a:off x="5791986" y="5641543"/>
              <a:ext cx="104775" cy="28575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2F51A4E1-FA61-4E94-9360-4596EF97D757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5773780" y="5620836"/>
                <a:ext cx="141558" cy="695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D42FCD11-75F0-4FBC-BC82-A344E30127EE}"/>
                  </a:ext>
                </a:extLst>
              </p14:cNvPr>
              <p14:cNvContentPartPr/>
              <p14:nvPr/>
            </p14:nvContentPartPr>
            <p14:xfrm>
              <a:off x="6050135" y="5744437"/>
              <a:ext cx="123825" cy="447675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D42FCD11-75F0-4FBC-BC82-A344E30127EE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6032137" y="5726400"/>
                <a:ext cx="159461" cy="4833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DB27F5AF-64E2-483D-8687-66F11AAF3EAA}"/>
                  </a:ext>
                </a:extLst>
              </p14:cNvPr>
              <p14:cNvContentPartPr/>
              <p14:nvPr/>
            </p14:nvContentPartPr>
            <p14:xfrm>
              <a:off x="5989903" y="5786365"/>
              <a:ext cx="266700" cy="142875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DB27F5AF-64E2-483D-8687-66F11AAF3EAA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5972571" y="5768639"/>
                <a:ext cx="301718" cy="1779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04A6F484-7BCC-4000-A357-E4896DFAE38A}"/>
                  </a:ext>
                </a:extLst>
              </p14:cNvPr>
              <p14:cNvContentPartPr/>
              <p14:nvPr/>
            </p14:nvContentPartPr>
            <p14:xfrm>
              <a:off x="6350879" y="5999205"/>
              <a:ext cx="342900" cy="381000"/>
            </p14:xfrm>
          </p:contentPart>
        </mc:Choice>
        <mc:Fallback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04A6F484-7BCC-4000-A357-E4896DFAE38A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6333061" y="5981642"/>
                <a:ext cx="378899" cy="4164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3FE9BD9D-3828-45ED-B0DF-83032EE823B2}"/>
                  </a:ext>
                </a:extLst>
              </p14:cNvPr>
              <p14:cNvContentPartPr/>
              <p14:nvPr/>
            </p14:nvContentPartPr>
            <p14:xfrm>
              <a:off x="6532006" y="5786002"/>
              <a:ext cx="85725" cy="47625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3FE9BD9D-3828-45ED-B0DF-83032EE823B2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6514221" y="5766874"/>
                <a:ext cx="120940" cy="862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CBF4719D-06ED-414F-BF86-5BEA3A79099C}"/>
                  </a:ext>
                </a:extLst>
              </p14:cNvPr>
              <p14:cNvContentPartPr/>
              <p14:nvPr/>
            </p14:nvContentPartPr>
            <p14:xfrm>
              <a:off x="6919231" y="5937306"/>
              <a:ext cx="333375" cy="257174"/>
            </p14:xfrm>
          </p:contentPart>
        </mc:Choice>
        <mc:Fallback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CBF4719D-06ED-414F-BF86-5BEA3A79099C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6901647" y="5919221"/>
                <a:ext cx="368902" cy="2929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B7415E37-B849-4389-B239-EACAFE04C066}"/>
                  </a:ext>
                </a:extLst>
              </p14:cNvPr>
              <p14:cNvContentPartPr/>
              <p14:nvPr/>
            </p14:nvContentPartPr>
            <p14:xfrm>
              <a:off x="7304698" y="6017911"/>
              <a:ext cx="257174" cy="266700"/>
            </p14:xfrm>
          </p:contentPart>
        </mc:Choice>
        <mc:Fallback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B7415E37-B849-4389-B239-EACAFE04C066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7286823" y="6000131"/>
                <a:ext cx="293288" cy="3019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79ECD468-9B8A-4D0E-AC1D-52216C02DB10}"/>
                  </a:ext>
                </a:extLst>
              </p14:cNvPr>
              <p14:cNvContentPartPr/>
              <p14:nvPr/>
            </p14:nvContentPartPr>
            <p14:xfrm>
              <a:off x="7852409" y="5964724"/>
              <a:ext cx="333375" cy="247649"/>
            </p14:xfrm>
          </p:contentPart>
        </mc:Choice>
        <mc:Fallback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79ECD468-9B8A-4D0E-AC1D-52216C02DB10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7834330" y="5947438"/>
                <a:ext cx="369171" cy="2825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2B896CA7-237E-4A1F-9B59-9ECDFCDE95EA}"/>
                  </a:ext>
                </a:extLst>
              </p14:cNvPr>
              <p14:cNvContentPartPr/>
              <p14:nvPr/>
            </p14:nvContentPartPr>
            <p14:xfrm>
              <a:off x="8285445" y="5957546"/>
              <a:ext cx="314325" cy="285750"/>
            </p14:xfrm>
          </p:contentPart>
        </mc:Choice>
        <mc:Fallback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2B896CA7-237E-4A1F-9B59-9ECDFCDE95EA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8267823" y="5939415"/>
                <a:ext cx="349929" cy="3216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83956766-14E6-4CD2-8C39-10ACA4E23BD4}"/>
                  </a:ext>
                </a:extLst>
              </p14:cNvPr>
              <p14:cNvContentPartPr/>
              <p14:nvPr/>
            </p14:nvContentPartPr>
            <p14:xfrm>
              <a:off x="8408309" y="5696907"/>
              <a:ext cx="38100" cy="66675"/>
            </p14:xfrm>
          </p:contentPart>
        </mc:Choice>
        <mc:Fallback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83956766-14E6-4CD2-8C39-10ACA4E23BD4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8392301" y="5678178"/>
                <a:ext cx="69797" cy="1037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33E1F920-62B3-4BDB-BD5A-A2D999235DBA}"/>
                  </a:ext>
                </a:extLst>
              </p14:cNvPr>
              <p14:cNvContentPartPr/>
              <p14:nvPr/>
            </p14:nvContentPartPr>
            <p14:xfrm>
              <a:off x="8798145" y="5992896"/>
              <a:ext cx="381000" cy="247649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33E1F920-62B3-4BDB-BD5A-A2D999235DBA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8780365" y="5975284"/>
                <a:ext cx="416923" cy="2832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B3FF8530-FF4A-4D13-BB05-3C249B68A1BA}"/>
                  </a:ext>
                </a:extLst>
              </p14:cNvPr>
              <p14:cNvContentPartPr/>
              <p14:nvPr/>
            </p14:nvContentPartPr>
            <p14:xfrm>
              <a:off x="9188376" y="6017317"/>
              <a:ext cx="657225" cy="400050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B3FF8530-FF4A-4D13-BB05-3C249B68A1BA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9170271" y="5999426"/>
                <a:ext cx="693074" cy="43547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7329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281CC-B45A-4C84-AA43-FB2FBDC55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30566-83A1-4BC2-9C65-C51E1FD44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969BF20-2F4F-46A7-A55E-28D7FD0D36DE}"/>
                  </a:ext>
                </a:extLst>
              </p14:cNvPr>
              <p14:cNvContentPartPr/>
              <p14:nvPr/>
            </p14:nvContentPartPr>
            <p14:xfrm>
              <a:off x="2975707" y="2598648"/>
              <a:ext cx="1123950" cy="714375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969BF20-2F4F-46A7-A55E-28D7FD0D36D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57724" y="2580753"/>
                <a:ext cx="1159557" cy="7498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3001923-CAD4-48B4-809C-785CA1CE7AA0}"/>
                  </a:ext>
                </a:extLst>
              </p14:cNvPr>
              <p14:cNvContentPartPr/>
              <p14:nvPr/>
            </p14:nvContentPartPr>
            <p14:xfrm>
              <a:off x="1732747" y="2573936"/>
              <a:ext cx="1533525" cy="657225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3001923-CAD4-48B4-809C-785CA1CE7AA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15162" y="2555900"/>
                <a:ext cx="1569055" cy="6929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560E03EF-1153-4ACD-AEFB-88FF2992767C}"/>
                  </a:ext>
                </a:extLst>
              </p14:cNvPr>
              <p14:cNvContentPartPr/>
              <p14:nvPr/>
            </p14:nvContentPartPr>
            <p14:xfrm>
              <a:off x="2544931" y="3554894"/>
              <a:ext cx="2133600" cy="142875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560E03EF-1153-4ACD-AEFB-88FF2992767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27271" y="3537260"/>
                <a:ext cx="2169280" cy="14643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04ACA00-869F-4D4E-968D-BF7E9D44E8DC}"/>
                  </a:ext>
                </a:extLst>
              </p14:cNvPr>
              <p14:cNvContentPartPr/>
              <p14:nvPr/>
            </p14:nvContentPartPr>
            <p14:xfrm>
              <a:off x="2784451" y="2796178"/>
              <a:ext cx="66675" cy="47625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04ACA00-869F-4D4E-968D-BF7E9D44E8D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766097" y="2779290"/>
                <a:ext cx="103758" cy="810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31491C3-3E5A-46ED-B908-F72C64BAF085}"/>
                  </a:ext>
                </a:extLst>
              </p14:cNvPr>
              <p14:cNvContentPartPr/>
              <p14:nvPr/>
            </p14:nvContentPartPr>
            <p14:xfrm>
              <a:off x="1618634" y="2924715"/>
              <a:ext cx="1314450" cy="22860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31491C3-3E5A-46ED-B908-F72C64BAF08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600638" y="2907049"/>
                <a:ext cx="1350083" cy="2635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92695593-38A5-4E41-8EB9-214281447621}"/>
                  </a:ext>
                </a:extLst>
              </p14:cNvPr>
              <p14:cNvContentPartPr/>
              <p14:nvPr/>
            </p14:nvContentPartPr>
            <p14:xfrm>
              <a:off x="2961783" y="4524470"/>
              <a:ext cx="1181100" cy="19050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92695593-38A5-4E41-8EB9-21428144762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944090" y="4507120"/>
                <a:ext cx="1216847" cy="2255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912BB6E3-47D0-4C79-80EC-BA26F61DD2CA}"/>
                  </a:ext>
                </a:extLst>
              </p14:cNvPr>
              <p14:cNvContentPartPr/>
              <p14:nvPr/>
            </p14:nvContentPartPr>
            <p14:xfrm>
              <a:off x="3320460" y="4779347"/>
              <a:ext cx="19050" cy="1905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912BB6E3-47D0-4C79-80EC-BA26F61DD2CA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300168" y="4765204"/>
                <a:ext cx="60049" cy="476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A9CF5FA0-060E-4B1D-B420-CDA0978E110A}"/>
                  </a:ext>
                </a:extLst>
              </p14:cNvPr>
              <p14:cNvContentPartPr/>
              <p14:nvPr/>
            </p14:nvContentPartPr>
            <p14:xfrm>
              <a:off x="3702437" y="4785393"/>
              <a:ext cx="19050" cy="5715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A9CF5FA0-060E-4B1D-B420-CDA0978E110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679670" y="4767781"/>
                <a:ext cx="65049" cy="927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A9DA090D-DD06-4790-B0E0-7163F5EA2FE6}"/>
                  </a:ext>
                </a:extLst>
              </p14:cNvPr>
              <p14:cNvContentPartPr/>
              <p14:nvPr/>
            </p14:nvContentPartPr>
            <p14:xfrm>
              <a:off x="5152882" y="2070531"/>
              <a:ext cx="542925" cy="657225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A9DA090D-DD06-4790-B0E0-7163F5EA2FE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135229" y="2052895"/>
                <a:ext cx="578592" cy="6928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9623EDE1-9802-4F08-8298-B31EFE38381D}"/>
                  </a:ext>
                </a:extLst>
              </p14:cNvPr>
              <p14:cNvContentPartPr/>
              <p14:nvPr/>
            </p14:nvContentPartPr>
            <p14:xfrm>
              <a:off x="5670370" y="2383265"/>
              <a:ext cx="581025" cy="41910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9623EDE1-9802-4F08-8298-B31EFE38381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652882" y="2365262"/>
                <a:ext cx="616358" cy="4547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A61BA5F5-F73F-42FF-9743-196BD55D6004}"/>
                  </a:ext>
                </a:extLst>
              </p14:cNvPr>
              <p14:cNvContentPartPr/>
              <p14:nvPr/>
            </p14:nvContentPartPr>
            <p14:xfrm>
              <a:off x="6315672" y="2243476"/>
              <a:ext cx="457200" cy="428625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A61BA5F5-F73F-42FF-9743-196BD55D6004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298142" y="2225451"/>
                <a:ext cx="492617" cy="4643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37CEC00D-0894-4F0C-9D03-C308AEDC6D78}"/>
                  </a:ext>
                </a:extLst>
              </p14:cNvPr>
              <p14:cNvContentPartPr/>
              <p14:nvPr/>
            </p14:nvContentPartPr>
            <p14:xfrm>
              <a:off x="6941229" y="2582554"/>
              <a:ext cx="38100" cy="104775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37CEC00D-0894-4F0C-9D03-C308AEDC6D7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921368" y="2564348"/>
                <a:ext cx="78227" cy="1415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45DECA08-BBE0-4430-96A9-2997DB45A716}"/>
                  </a:ext>
                </a:extLst>
              </p14:cNvPr>
              <p14:cNvContentPartPr/>
              <p14:nvPr/>
            </p14:nvContentPartPr>
            <p14:xfrm>
              <a:off x="7005279" y="2367433"/>
              <a:ext cx="38100" cy="5715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45DECA08-BBE0-4430-96A9-2997DB45A716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988857" y="2348634"/>
                <a:ext cx="70616" cy="943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55E55C6A-ADD9-4803-9965-5BDD52E30C30}"/>
                  </a:ext>
                </a:extLst>
              </p14:cNvPr>
              <p14:cNvContentPartPr/>
              <p14:nvPr/>
            </p14:nvContentPartPr>
            <p14:xfrm>
              <a:off x="7063480" y="2529018"/>
              <a:ext cx="352425" cy="333375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55E55C6A-ADD9-4803-9965-5BDD52E30C30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046072" y="2510939"/>
                <a:ext cx="387596" cy="3691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5B0823F8-B2BF-48D6-9387-B392DE4CDC27}"/>
                  </a:ext>
                </a:extLst>
              </p14:cNvPr>
              <p14:cNvContentPartPr/>
              <p14:nvPr/>
            </p14:nvContentPartPr>
            <p14:xfrm>
              <a:off x="7557849" y="2694416"/>
              <a:ext cx="219075" cy="123825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5B0823F8-B2BF-48D6-9387-B392DE4CDC27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540423" y="2677228"/>
                <a:ext cx="254283" cy="1585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1144C69E-2601-41ED-884F-C1D4B46378B9}"/>
                  </a:ext>
                </a:extLst>
              </p14:cNvPr>
              <p14:cNvContentPartPr/>
              <p14:nvPr/>
            </p14:nvContentPartPr>
            <p14:xfrm>
              <a:off x="8655862" y="2407535"/>
              <a:ext cx="400050" cy="447675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1144C69E-2601-41ED-884F-C1D4B46378B9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637874" y="2389556"/>
                <a:ext cx="435666" cy="4832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A14BEAEE-E882-4A60-81B8-59C70A3D17FF}"/>
                  </a:ext>
                </a:extLst>
              </p14:cNvPr>
              <p14:cNvContentPartPr/>
              <p14:nvPr/>
            </p14:nvContentPartPr>
            <p14:xfrm>
              <a:off x="8562768" y="2694416"/>
              <a:ext cx="285750" cy="9525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A14BEAEE-E882-4A60-81B8-59C70A3D17FF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545353" y="2227691"/>
                <a:ext cx="320936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73AA47F5-CF01-45B3-8B0F-429E09B76521}"/>
                  </a:ext>
                </a:extLst>
              </p14:cNvPr>
              <p14:cNvContentPartPr/>
              <p14:nvPr/>
            </p14:nvContentPartPr>
            <p14:xfrm>
              <a:off x="9061850" y="2746046"/>
              <a:ext cx="9525" cy="47625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73AA47F5-CF01-45B3-8B0F-429E09B76521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8595125" y="2726528"/>
                <a:ext cx="952500" cy="862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F48080FB-8020-44FC-B0EE-10A8574C872B}"/>
                  </a:ext>
                </a:extLst>
              </p14:cNvPr>
              <p14:cNvContentPartPr/>
              <p14:nvPr/>
            </p14:nvContentPartPr>
            <p14:xfrm>
              <a:off x="9242555" y="2548134"/>
              <a:ext cx="9525" cy="9525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F48080FB-8020-44FC-B0EE-10A8574C872B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8766305" y="2081409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DDE1F2DC-4213-460A-9556-98590F9B91FD}"/>
                  </a:ext>
                </a:extLst>
              </p14:cNvPr>
              <p14:cNvContentPartPr/>
              <p14:nvPr/>
            </p14:nvContentPartPr>
            <p14:xfrm>
              <a:off x="9302789" y="2657102"/>
              <a:ext cx="152400" cy="36195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DDE1F2DC-4213-460A-9556-98590F9B91FD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9285150" y="2639307"/>
                <a:ext cx="187325" cy="3971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490C74AC-7CA3-40EC-B05D-1B7E4EB83BE3}"/>
                  </a:ext>
                </a:extLst>
              </p14:cNvPr>
              <p14:cNvContentPartPr/>
              <p14:nvPr/>
            </p14:nvContentPartPr>
            <p14:xfrm>
              <a:off x="9646987" y="2693712"/>
              <a:ext cx="200025" cy="371475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490C74AC-7CA3-40EC-B05D-1B7E4EB83BE3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9629317" y="2675697"/>
                <a:ext cx="235012" cy="4071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B1A91A5E-3DD5-41B1-BE1F-523DCF288653}"/>
                  </a:ext>
                </a:extLst>
              </p14:cNvPr>
              <p14:cNvContentPartPr/>
              <p14:nvPr/>
            </p14:nvContentPartPr>
            <p14:xfrm>
              <a:off x="9761481" y="2685813"/>
              <a:ext cx="257174" cy="142875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B1A91A5E-3DD5-41B1-BE1F-523DCF288653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9743671" y="2667449"/>
                <a:ext cx="292437" cy="1792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E709909E-7AB6-491B-A46A-3C4A8CFDD0D2}"/>
                  </a:ext>
                </a:extLst>
              </p14:cNvPr>
              <p14:cNvContentPartPr/>
              <p14:nvPr/>
            </p14:nvContentPartPr>
            <p14:xfrm>
              <a:off x="9823897" y="2978382"/>
              <a:ext cx="295275" cy="19050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E709909E-7AB6-491B-A46A-3C4A8CFDD0D2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9805870" y="2960065"/>
                <a:ext cx="330968" cy="2267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66817B5C-98F9-4ECD-9492-08146EE797A3}"/>
                  </a:ext>
                </a:extLst>
              </p14:cNvPr>
              <p14:cNvContentPartPr/>
              <p14:nvPr/>
            </p14:nvContentPartPr>
            <p14:xfrm>
              <a:off x="10109936" y="3141194"/>
              <a:ext cx="571500" cy="38100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66817B5C-98F9-4ECD-9492-08146EE797A3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0092043" y="3123423"/>
                <a:ext cx="606928" cy="4161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749A2680-4E74-4AF6-99A2-7E727AAA52A0}"/>
                  </a:ext>
                </a:extLst>
              </p14:cNvPr>
              <p14:cNvContentPartPr/>
              <p14:nvPr/>
            </p14:nvContentPartPr>
            <p14:xfrm>
              <a:off x="5370381" y="3152880"/>
              <a:ext cx="266700" cy="314325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749A2680-4E74-4AF6-99A2-7E727AAA52A0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5352139" y="3135437"/>
                <a:ext cx="302819" cy="3495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A99414E2-F8CA-4550-A8A1-C664BFC2283C}"/>
                  </a:ext>
                </a:extLst>
              </p14:cNvPr>
              <p14:cNvContentPartPr/>
              <p14:nvPr/>
            </p14:nvContentPartPr>
            <p14:xfrm>
              <a:off x="5736583" y="3234211"/>
              <a:ext cx="209550" cy="9525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A99414E2-F8CA-4550-A8A1-C664BFC2283C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5718855" y="3216034"/>
                <a:ext cx="244652" cy="1312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052F4371-71B4-4E6B-9D52-0CD3F99FA6F3}"/>
                  </a:ext>
                </a:extLst>
              </p14:cNvPr>
              <p14:cNvContentPartPr/>
              <p14:nvPr/>
            </p14:nvContentPartPr>
            <p14:xfrm>
              <a:off x="6041570" y="3085665"/>
              <a:ext cx="180975" cy="34290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052F4371-71B4-4E6B-9D52-0CD3F99FA6F3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6023905" y="3068181"/>
                <a:ext cx="216665" cy="3782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48D4BBAC-802E-42EA-AEFC-438DD5CC9FCA}"/>
                  </a:ext>
                </a:extLst>
              </p14:cNvPr>
              <p14:cNvContentPartPr/>
              <p14:nvPr/>
            </p14:nvContentPartPr>
            <p14:xfrm>
              <a:off x="6105113" y="3090255"/>
              <a:ext cx="142875" cy="9525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48D4BBAC-802E-42EA-AEFC-438DD5CC9FCA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6086889" y="3072874"/>
                <a:ext cx="178958" cy="1296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97497C93-947E-4B1B-9308-613C18424CF9}"/>
                  </a:ext>
                </a:extLst>
              </p14:cNvPr>
              <p14:cNvContentPartPr/>
              <p14:nvPr/>
            </p14:nvContentPartPr>
            <p14:xfrm>
              <a:off x="6223121" y="3354584"/>
              <a:ext cx="219075" cy="238124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97497C93-947E-4B1B-9308-613C18424CF9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6204773" y="3336905"/>
                <a:ext cx="255404" cy="2738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2508543F-6407-41A2-ABBB-0C83E62948A0}"/>
                  </a:ext>
                </a:extLst>
              </p14:cNvPr>
              <p14:cNvContentPartPr/>
              <p14:nvPr/>
            </p14:nvContentPartPr>
            <p14:xfrm>
              <a:off x="6500204" y="3401771"/>
              <a:ext cx="133350" cy="142875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2508543F-6407-41A2-ABBB-0C83E62948A0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6483144" y="3383822"/>
                <a:ext cx="167819" cy="1784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C62827D5-FD61-4651-8198-B703F63F014D}"/>
                  </a:ext>
                </a:extLst>
              </p14:cNvPr>
              <p14:cNvContentPartPr/>
              <p14:nvPr/>
            </p14:nvContentPartPr>
            <p14:xfrm>
              <a:off x="6719939" y="3476730"/>
              <a:ext cx="200025" cy="219075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C62827D5-FD61-4651-8198-B703F63F014D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6701919" y="3458655"/>
                <a:ext cx="235705" cy="2548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C1CAAE3B-16D8-4EF4-8F89-8F97557E3524}"/>
                  </a:ext>
                </a:extLst>
              </p14:cNvPr>
              <p14:cNvContentPartPr/>
              <p14:nvPr/>
            </p14:nvContentPartPr>
            <p14:xfrm>
              <a:off x="6981355" y="3580733"/>
              <a:ext cx="9525" cy="28575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C1CAAE3B-16D8-4EF4-8F89-8F97557E3524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6957542" y="3561286"/>
                <a:ext cx="56674" cy="678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E85255EC-5D10-4BE9-9B51-3298B68D9607}"/>
                  </a:ext>
                </a:extLst>
              </p14:cNvPr>
              <p14:cNvContentPartPr/>
              <p14:nvPr/>
            </p14:nvContentPartPr>
            <p14:xfrm>
              <a:off x="7074168" y="3408635"/>
              <a:ext cx="9525" cy="9525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E85255EC-5D10-4BE9-9B51-3298B68D9607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607443" y="2941910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7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BE81FBEA-C713-4561-B76B-1BE655C9993E}"/>
                  </a:ext>
                </a:extLst>
              </p14:cNvPr>
              <p14:cNvContentPartPr/>
              <p14:nvPr/>
            </p14:nvContentPartPr>
            <p14:xfrm>
              <a:off x="6955035" y="3580734"/>
              <a:ext cx="47625" cy="17145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BE81FBEA-C713-4561-B76B-1BE655C9993E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6938147" y="3562897"/>
                <a:ext cx="81064" cy="2074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6B092BE8-0AD8-4BBB-B262-F6AEEE2BA922}"/>
                  </a:ext>
                </a:extLst>
              </p14:cNvPr>
              <p14:cNvContentPartPr/>
              <p14:nvPr/>
            </p14:nvContentPartPr>
            <p14:xfrm>
              <a:off x="7183247" y="3562700"/>
              <a:ext cx="295275" cy="15240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6B092BE8-0AD8-4BBB-B262-F6AEEE2BA922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7165385" y="3545088"/>
                <a:ext cx="331364" cy="1879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1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54E19720-DEBA-4A19-8AC2-7F10A128ADA7}"/>
                  </a:ext>
                </a:extLst>
              </p14:cNvPr>
              <p14:cNvContentPartPr/>
              <p14:nvPr/>
            </p14:nvContentPartPr>
            <p14:xfrm>
              <a:off x="5669155" y="4429325"/>
              <a:ext cx="361950" cy="428625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54E19720-DEBA-4A19-8AC2-7F10A128ADA7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5651647" y="4411881"/>
                <a:ext cx="397323" cy="4638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3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2728A4AE-BD14-4937-A26D-D24E8C7677B6}"/>
                  </a:ext>
                </a:extLst>
              </p14:cNvPr>
              <p14:cNvContentPartPr/>
              <p14:nvPr/>
            </p14:nvContentPartPr>
            <p14:xfrm>
              <a:off x="6191258" y="4524432"/>
              <a:ext cx="285750" cy="295275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2728A4AE-BD14-4937-A26D-D24E8C7677B6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6173487" y="4506916"/>
                <a:ext cx="320936" cy="3306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5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C93C619A-67E5-4C8D-9D41-588F5BE9428C}"/>
                  </a:ext>
                </a:extLst>
              </p14:cNvPr>
              <p14:cNvContentPartPr/>
              <p14:nvPr/>
            </p14:nvContentPartPr>
            <p14:xfrm>
              <a:off x="6489045" y="4487304"/>
              <a:ext cx="209550" cy="447675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C93C619A-67E5-4C8D-9D41-588F5BE9428C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6471700" y="4469253"/>
                <a:ext cx="244593" cy="4834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062FA2F0-E54C-4966-B64C-68079F25C301}"/>
                  </a:ext>
                </a:extLst>
              </p14:cNvPr>
              <p14:cNvContentPartPr/>
              <p14:nvPr/>
            </p14:nvContentPartPr>
            <p14:xfrm>
              <a:off x="6763052" y="4731361"/>
              <a:ext cx="238124" cy="30480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062FA2F0-E54C-4966-B64C-68079F25C301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6744957" y="4713790"/>
                <a:ext cx="273951" cy="340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9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2D1AEE6F-218A-489F-81CE-9B732A17B47F}"/>
                  </a:ext>
                </a:extLst>
              </p14:cNvPr>
              <p14:cNvContentPartPr/>
              <p14:nvPr/>
            </p14:nvContentPartPr>
            <p14:xfrm>
              <a:off x="7133917" y="4773180"/>
              <a:ext cx="190500" cy="200025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2D1AEE6F-218A-489F-81CE-9B732A17B47F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7116338" y="4755863"/>
                <a:ext cx="226017" cy="2350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1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0002CB90-6650-449D-812A-C55680CA1435}"/>
                  </a:ext>
                </a:extLst>
              </p14:cNvPr>
              <p14:cNvContentPartPr/>
              <p14:nvPr/>
            </p14:nvContentPartPr>
            <p14:xfrm>
              <a:off x="7413110" y="4819847"/>
              <a:ext cx="9525" cy="142875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0002CB90-6650-449D-812A-C55680CA1435}"/>
                  </a:ext>
                </a:extLst>
              </p:cNvPr>
              <p:cNvPicPr/>
              <p:nvPr/>
            </p:nvPicPr>
            <p:blipFill>
              <a:blip r:embed="rId82"/>
              <a:stretch>
                <a:fillRect/>
              </a:stretch>
            </p:blipFill>
            <p:spPr>
              <a:xfrm>
                <a:off x="7383344" y="4801850"/>
                <a:ext cx="68461" cy="1792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3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84945924-A0CB-4A74-A1C6-0AF699F3F212}"/>
                  </a:ext>
                </a:extLst>
              </p14:cNvPr>
              <p14:cNvContentPartPr/>
              <p14:nvPr/>
            </p14:nvContentPartPr>
            <p14:xfrm>
              <a:off x="7172139" y="4818711"/>
              <a:ext cx="438150" cy="276225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84945924-A0CB-4A74-A1C6-0AF699F3F212}"/>
                  </a:ext>
                </a:extLst>
              </p:cNvPr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7154440" y="4800610"/>
                <a:ext cx="473910" cy="3120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5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1D792EB1-BD84-4A11-8823-55F810F5ADC3}"/>
                  </a:ext>
                </a:extLst>
              </p14:cNvPr>
              <p14:cNvContentPartPr/>
              <p14:nvPr/>
            </p14:nvContentPartPr>
            <p14:xfrm>
              <a:off x="7789485" y="4981622"/>
              <a:ext cx="266700" cy="304800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1D792EB1-BD84-4A11-8823-55F810F5ADC3}"/>
                  </a:ext>
                </a:extLst>
              </p:cNvPr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7771268" y="4963650"/>
                <a:ext cx="302770" cy="3403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7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A0CD37D9-686E-4528-BDF2-00F63799B15D}"/>
                  </a:ext>
                </a:extLst>
              </p14:cNvPr>
              <p14:cNvContentPartPr/>
              <p14:nvPr/>
            </p14:nvContentPartPr>
            <p14:xfrm>
              <a:off x="8234206" y="5052186"/>
              <a:ext cx="238124" cy="314325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A0CD37D9-686E-4528-BDF2-00F63799B15D}"/>
                  </a:ext>
                </a:extLst>
              </p:cNvPr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8216056" y="5034360"/>
                <a:ext cx="274060" cy="3503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9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F64B40EB-75B5-4C42-90FB-A397A7382F20}"/>
                  </a:ext>
                </a:extLst>
              </p14:cNvPr>
              <p14:cNvContentPartPr/>
              <p14:nvPr/>
            </p14:nvContentPartPr>
            <p14:xfrm>
              <a:off x="8629920" y="5118937"/>
              <a:ext cx="352425" cy="295275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F64B40EB-75B5-4C42-90FB-A397A7382F20}"/>
                  </a:ext>
                </a:extLst>
              </p:cNvPr>
              <p:cNvPicPr/>
              <p:nvPr/>
            </p:nvPicPr>
            <p:blipFill>
              <a:blip r:embed="rId90"/>
              <a:stretch>
                <a:fillRect/>
              </a:stretch>
            </p:blipFill>
            <p:spPr>
              <a:xfrm>
                <a:off x="8612080" y="5100998"/>
                <a:ext cx="388468" cy="3307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1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223E0505-FEA1-4FEC-A9CF-2CD9EE403D3E}"/>
                  </a:ext>
                </a:extLst>
              </p14:cNvPr>
              <p14:cNvContentPartPr/>
              <p14:nvPr/>
            </p14:nvContentPartPr>
            <p14:xfrm>
              <a:off x="9129686" y="5168483"/>
              <a:ext cx="342900" cy="161925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223E0505-FEA1-4FEC-A9CF-2CD9EE403D3E}"/>
                  </a:ext>
                </a:extLst>
              </p:cNvPr>
              <p:cNvPicPr/>
              <p:nvPr/>
            </p:nvPicPr>
            <p:blipFill>
              <a:blip r:embed="rId92"/>
              <a:stretch>
                <a:fillRect/>
              </a:stretch>
            </p:blipFill>
            <p:spPr>
              <a:xfrm>
                <a:off x="9112111" y="5151346"/>
                <a:ext cx="378410" cy="1965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3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EAD6CD3D-0053-4EE4-9FAA-FC04E5BA51F3}"/>
                  </a:ext>
                </a:extLst>
              </p14:cNvPr>
              <p14:cNvContentPartPr/>
              <p14:nvPr/>
            </p14:nvContentPartPr>
            <p14:xfrm>
              <a:off x="1112192" y="5540247"/>
              <a:ext cx="466725" cy="36195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EAD6CD3D-0053-4EE4-9FAA-FC04E5BA51F3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1094546" y="5522808"/>
                <a:ext cx="502378" cy="3971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5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75DB4D44-C440-4CAD-BEE0-1C31B81C8FEF}"/>
                  </a:ext>
                </a:extLst>
              </p14:cNvPr>
              <p14:cNvContentPartPr/>
              <p14:nvPr/>
            </p14:nvContentPartPr>
            <p14:xfrm>
              <a:off x="1702920" y="5696443"/>
              <a:ext cx="257174" cy="247649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75DB4D44-C440-4CAD-BEE0-1C31B81C8FEF}"/>
                  </a:ext>
                </a:extLst>
              </p:cNvPr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1685096" y="5678180"/>
                <a:ext cx="293186" cy="2838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7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C7542FBF-9902-469A-AE91-0FAE0974915D}"/>
                  </a:ext>
                </a:extLst>
              </p14:cNvPr>
              <p14:cNvContentPartPr/>
              <p14:nvPr/>
            </p14:nvContentPartPr>
            <p14:xfrm>
              <a:off x="2057547" y="5424666"/>
              <a:ext cx="57150" cy="66675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C7542FBF-9902-469A-AE91-0FAE0974915D}"/>
                  </a:ext>
                </a:extLst>
              </p:cNvPr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2039575" y="5407006"/>
                <a:ext cx="92734" cy="1023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9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966B05C4-C61F-4D26-A599-79A1D5EE9E96}"/>
                  </a:ext>
                </a:extLst>
              </p14:cNvPr>
              <p14:cNvContentPartPr/>
              <p14:nvPr/>
            </p14:nvContentPartPr>
            <p14:xfrm>
              <a:off x="2246856" y="5700409"/>
              <a:ext cx="133350" cy="314325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966B05C4-C61F-4D26-A599-79A1D5EE9E96}"/>
                  </a:ext>
                </a:extLst>
              </p:cNvPr>
              <p:cNvPicPr/>
              <p:nvPr/>
            </p:nvPicPr>
            <p:blipFill>
              <a:blip r:embed="rId100"/>
              <a:stretch>
                <a:fillRect/>
              </a:stretch>
            </p:blipFill>
            <p:spPr>
              <a:xfrm>
                <a:off x="2229661" y="5682489"/>
                <a:ext cx="168091" cy="3498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1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D63F8031-C377-4942-BC80-1CEFE1051983}"/>
                  </a:ext>
                </a:extLst>
              </p14:cNvPr>
              <p14:cNvContentPartPr/>
              <p14:nvPr/>
            </p14:nvContentPartPr>
            <p14:xfrm>
              <a:off x="2451313" y="5852428"/>
              <a:ext cx="295275" cy="200025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D63F8031-C377-4942-BC80-1CEFE1051983}"/>
                  </a:ext>
                </a:extLst>
              </p:cNvPr>
              <p:cNvPicPr/>
              <p:nvPr/>
            </p:nvPicPr>
            <p:blipFill>
              <a:blip r:embed="rId102"/>
              <a:stretch>
                <a:fillRect/>
              </a:stretch>
            </p:blipFill>
            <p:spPr>
              <a:xfrm>
                <a:off x="2433568" y="5834863"/>
                <a:ext cx="330410" cy="2355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3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9520B458-D8A0-435C-B686-BA7D31D28603}"/>
                  </a:ext>
                </a:extLst>
              </p14:cNvPr>
              <p14:cNvContentPartPr/>
              <p14:nvPr/>
            </p14:nvContentPartPr>
            <p14:xfrm>
              <a:off x="2853903" y="5901052"/>
              <a:ext cx="409575" cy="200025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9520B458-D8A0-435C-B686-BA7D31D28603}"/>
                  </a:ext>
                </a:extLst>
              </p:cNvPr>
              <p:cNvPicPr/>
              <p:nvPr/>
            </p:nvPicPr>
            <p:blipFill>
              <a:blip r:embed="rId104"/>
              <a:stretch>
                <a:fillRect/>
              </a:stretch>
            </p:blipFill>
            <p:spPr>
              <a:xfrm>
                <a:off x="2836452" y="5883129"/>
                <a:ext cx="444834" cy="2355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5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C9AC6884-92A9-4F07-836B-AFD1D9310427}"/>
                  </a:ext>
                </a:extLst>
              </p14:cNvPr>
              <p14:cNvContentPartPr/>
              <p14:nvPr/>
            </p14:nvContentPartPr>
            <p14:xfrm>
              <a:off x="3302655" y="5842763"/>
              <a:ext cx="209550" cy="400050"/>
            </p14:xfrm>
          </p:contentPart>
        </mc:Choice>
        <mc:Fallback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C9AC6884-92A9-4F07-836B-AFD1D9310427}"/>
                  </a:ext>
                </a:extLst>
              </p:cNvPr>
              <p:cNvPicPr/>
              <p:nvPr/>
            </p:nvPicPr>
            <p:blipFill>
              <a:blip r:embed="rId106"/>
              <a:stretch>
                <a:fillRect/>
              </a:stretch>
            </p:blipFill>
            <p:spPr>
              <a:xfrm>
                <a:off x="3284745" y="5825023"/>
                <a:ext cx="245012" cy="4358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7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0A80C269-A1AE-4103-88B3-5FECA7376CDE}"/>
                  </a:ext>
                </a:extLst>
              </p14:cNvPr>
              <p14:cNvContentPartPr/>
              <p14:nvPr/>
            </p14:nvContentPartPr>
            <p14:xfrm>
              <a:off x="3578612" y="5902314"/>
              <a:ext cx="371475" cy="314325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0A80C269-A1AE-4103-88B3-5FECA7376CDE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3560474" y="5884208"/>
                <a:ext cx="407389" cy="3501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9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86BFE6B3-A2CD-4493-AEA1-D7686485F7C1}"/>
                  </a:ext>
                </a:extLst>
              </p14:cNvPr>
              <p14:cNvContentPartPr/>
              <p14:nvPr/>
            </p14:nvContentPartPr>
            <p14:xfrm>
              <a:off x="4406697" y="5706149"/>
              <a:ext cx="276225" cy="419100"/>
            </p14:xfrm>
          </p:contentPart>
        </mc:Choice>
        <mc:Fallback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86BFE6B3-A2CD-4493-AEA1-D7686485F7C1}"/>
                  </a:ext>
                </a:extLst>
              </p:cNvPr>
              <p:cNvPicPr/>
              <p:nvPr/>
            </p:nvPicPr>
            <p:blipFill>
              <a:blip r:embed="rId110"/>
              <a:stretch>
                <a:fillRect/>
              </a:stretch>
            </p:blipFill>
            <p:spPr>
              <a:xfrm>
                <a:off x="4389322" y="5688193"/>
                <a:ext cx="311329" cy="4546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1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BF946621-2073-405B-A1C5-94ACFC975469}"/>
                  </a:ext>
                </a:extLst>
              </p14:cNvPr>
              <p14:cNvContentPartPr/>
              <p14:nvPr/>
            </p14:nvContentPartPr>
            <p14:xfrm>
              <a:off x="4799704" y="5944178"/>
              <a:ext cx="352425" cy="257174"/>
            </p14:xfrm>
          </p:contentPart>
        </mc:Choice>
        <mc:Fallback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BF946621-2073-405B-A1C5-94ACFC975469}"/>
                  </a:ext>
                </a:extLst>
              </p:cNvPr>
              <p:cNvPicPr/>
              <p:nvPr/>
            </p:nvPicPr>
            <p:blipFill>
              <a:blip r:embed="rId112"/>
              <a:stretch>
                <a:fillRect/>
              </a:stretch>
            </p:blipFill>
            <p:spPr>
              <a:xfrm>
                <a:off x="4781631" y="5925990"/>
                <a:ext cx="388210" cy="2931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3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5C11B3A9-15FA-4F6A-8BBB-1B8ECEF75AF8}"/>
                  </a:ext>
                </a:extLst>
              </p14:cNvPr>
              <p14:cNvContentPartPr/>
              <p14:nvPr/>
            </p14:nvContentPartPr>
            <p14:xfrm>
              <a:off x="5224141" y="5987920"/>
              <a:ext cx="590550" cy="180975"/>
            </p14:xfrm>
          </p:contentPart>
        </mc:Choice>
        <mc:Fallback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5C11B3A9-15FA-4F6A-8BBB-1B8ECEF75AF8}"/>
                  </a:ext>
                </a:extLst>
              </p:cNvPr>
              <p:cNvPicPr/>
              <p:nvPr/>
            </p:nvPicPr>
            <p:blipFill>
              <a:blip r:embed="rId114"/>
              <a:stretch>
                <a:fillRect/>
              </a:stretch>
            </p:blipFill>
            <p:spPr>
              <a:xfrm>
                <a:off x="5206486" y="5970668"/>
                <a:ext cx="626221" cy="2158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5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5FBA0229-521F-47EB-AC7B-04F947BE4558}"/>
                  </a:ext>
                </a:extLst>
              </p14:cNvPr>
              <p14:cNvContentPartPr/>
              <p14:nvPr/>
            </p14:nvContentPartPr>
            <p14:xfrm>
              <a:off x="5860360" y="5945846"/>
              <a:ext cx="266700" cy="200025"/>
            </p14:xfrm>
          </p:contentPart>
        </mc:Choice>
        <mc:Fallback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5FBA0229-521F-47EB-AC7B-04F947BE4558}"/>
                  </a:ext>
                </a:extLst>
              </p:cNvPr>
              <p:cNvPicPr/>
              <p:nvPr/>
            </p:nvPicPr>
            <p:blipFill>
              <a:blip r:embed="rId116"/>
              <a:stretch>
                <a:fillRect/>
              </a:stretch>
            </p:blipFill>
            <p:spPr>
              <a:xfrm>
                <a:off x="5842556" y="5927923"/>
                <a:ext cx="301951" cy="2355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7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2D5D939B-107C-4382-9E24-046DBA7E2340}"/>
                  </a:ext>
                </a:extLst>
              </p14:cNvPr>
              <p14:cNvContentPartPr/>
              <p14:nvPr/>
            </p14:nvContentPartPr>
            <p14:xfrm>
              <a:off x="6508919" y="5885300"/>
              <a:ext cx="247649" cy="314325"/>
            </p14:xfrm>
          </p:contentPart>
        </mc:Choice>
        <mc:Fallback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2D5D939B-107C-4382-9E24-046DBA7E2340}"/>
                  </a:ext>
                </a:extLst>
              </p:cNvPr>
              <p:cNvPicPr/>
              <p:nvPr/>
            </p:nvPicPr>
            <p:blipFill>
              <a:blip r:embed="rId118"/>
              <a:stretch>
                <a:fillRect/>
              </a:stretch>
            </p:blipFill>
            <p:spPr>
              <a:xfrm>
                <a:off x="6491256" y="5867657"/>
                <a:ext cx="283336" cy="3499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9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A9ACB96C-D548-42CD-8686-5336D0824E84}"/>
                  </a:ext>
                </a:extLst>
              </p14:cNvPr>
              <p14:cNvContentPartPr/>
              <p14:nvPr/>
            </p14:nvContentPartPr>
            <p14:xfrm>
              <a:off x="6950304" y="5980101"/>
              <a:ext cx="381000" cy="295275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A9ACB96C-D548-42CD-8686-5336D0824E84}"/>
                  </a:ext>
                </a:extLst>
              </p:cNvPr>
              <p:cNvPicPr/>
              <p:nvPr/>
            </p:nvPicPr>
            <p:blipFill>
              <a:blip r:embed="rId120"/>
              <a:stretch>
                <a:fillRect/>
              </a:stretch>
            </p:blipFill>
            <p:spPr>
              <a:xfrm>
                <a:off x="6932558" y="5962521"/>
                <a:ext cx="416855" cy="3307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1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ED589D55-4E08-4A0A-9D55-9B59E023FE0B}"/>
                  </a:ext>
                </a:extLst>
              </p14:cNvPr>
              <p14:cNvContentPartPr/>
              <p14:nvPr/>
            </p14:nvContentPartPr>
            <p14:xfrm>
              <a:off x="7007830" y="5725148"/>
              <a:ext cx="95250" cy="85725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ED589D55-4E08-4A0A-9D55-9B59E023FE0B}"/>
                  </a:ext>
                </a:extLst>
              </p:cNvPr>
              <p:cNvPicPr/>
              <p:nvPr/>
            </p:nvPicPr>
            <p:blipFill>
              <a:blip r:embed="rId122"/>
              <a:stretch>
                <a:fillRect/>
              </a:stretch>
            </p:blipFill>
            <p:spPr>
              <a:xfrm>
                <a:off x="6989299" y="5707273"/>
                <a:ext cx="131942" cy="1218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3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978BA952-8B9E-4EC3-9B05-AE03F103CC2F}"/>
                  </a:ext>
                </a:extLst>
              </p14:cNvPr>
              <p14:cNvContentPartPr/>
              <p14:nvPr/>
            </p14:nvContentPartPr>
            <p14:xfrm>
              <a:off x="7495821" y="5887477"/>
              <a:ext cx="219075" cy="352425"/>
            </p14:xfrm>
          </p:contentPart>
        </mc:Choice>
        <mc:Fallback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978BA952-8B9E-4EC3-9B05-AE03F103CC2F}"/>
                  </a:ext>
                </a:extLst>
              </p:cNvPr>
              <p:cNvPicPr/>
              <p:nvPr/>
            </p:nvPicPr>
            <p:blipFill>
              <a:blip r:embed="rId124"/>
              <a:stretch>
                <a:fillRect/>
              </a:stretch>
            </p:blipFill>
            <p:spPr>
              <a:xfrm>
                <a:off x="7478281" y="5869606"/>
                <a:ext cx="254514" cy="3878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5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2348115D-ACAE-4101-8393-946CD2E42334}"/>
                  </a:ext>
                </a:extLst>
              </p14:cNvPr>
              <p14:cNvContentPartPr/>
              <p14:nvPr/>
            </p14:nvContentPartPr>
            <p14:xfrm>
              <a:off x="7862961" y="5849825"/>
              <a:ext cx="304800" cy="285750"/>
            </p14:xfrm>
          </p:contentPart>
        </mc:Choice>
        <mc:Fallback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2348115D-ACAE-4101-8393-946CD2E42334}"/>
                  </a:ext>
                </a:extLst>
              </p:cNvPr>
              <p:cNvPicPr/>
              <p:nvPr/>
            </p:nvPicPr>
            <p:blipFill>
              <a:blip r:embed="rId126"/>
              <a:stretch>
                <a:fillRect/>
              </a:stretch>
            </p:blipFill>
            <p:spPr>
              <a:xfrm>
                <a:off x="7845095" y="5832410"/>
                <a:ext cx="340175" cy="32093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89662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03519-46BE-4592-B9A4-1C3F908F9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                              </a:t>
            </a:r>
            <a:r>
              <a:rPr lang="en-US" dirty="0" err="1">
                <a:cs typeface="Calibri Light"/>
              </a:rPr>
              <a:t>Évaporation</a:t>
            </a:r>
            <a:r>
              <a:rPr lang="en-US" dirty="0">
                <a:cs typeface="Calibri Light"/>
              </a:rPr>
              <a:t>   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E631B-047A-43B5-8F0A-489505BD5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9BD3EA4E-5F97-422F-8DB7-7B7D84E66121}"/>
                  </a:ext>
                </a:extLst>
              </p14:cNvPr>
              <p14:cNvContentPartPr/>
              <p14:nvPr/>
            </p14:nvContentPartPr>
            <p14:xfrm>
              <a:off x="1452120" y="3160407"/>
              <a:ext cx="2009775" cy="1533525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9BD3EA4E-5F97-422F-8DB7-7B7D84E6612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34462" y="3142776"/>
                <a:ext cx="2045451" cy="15691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5B5B4DE5-CEAE-4EC4-9C93-3140D6076C23}"/>
                  </a:ext>
                </a:extLst>
              </p14:cNvPr>
              <p14:cNvContentPartPr/>
              <p14:nvPr/>
            </p14:nvContentPartPr>
            <p14:xfrm>
              <a:off x="1712957" y="2650683"/>
              <a:ext cx="1057275" cy="733425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5B5B4DE5-CEAE-4EC4-9C93-3140D6076C2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95360" y="2633040"/>
                <a:ext cx="1092829" cy="7690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DF104545-82D1-4445-9DDE-0D0BA6988F18}"/>
                  </a:ext>
                </a:extLst>
              </p14:cNvPr>
              <p14:cNvContentPartPr/>
              <p14:nvPr/>
            </p14:nvContentPartPr>
            <p14:xfrm>
              <a:off x="1194376" y="1564218"/>
              <a:ext cx="1666875" cy="68580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DF104545-82D1-4445-9DDE-0D0BA6988F1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76352" y="1546171"/>
                <a:ext cx="1702563" cy="7215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00B9B882-ECCE-482B-BAAA-3EA6593B3C57}"/>
                  </a:ext>
                </a:extLst>
              </p14:cNvPr>
              <p14:cNvContentPartPr/>
              <p14:nvPr/>
            </p14:nvContentPartPr>
            <p14:xfrm>
              <a:off x="1074221" y="4698713"/>
              <a:ext cx="2733675" cy="137160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00B9B882-ECCE-482B-BAAA-3EA6593B3C5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56222" y="4681064"/>
                <a:ext cx="2769313" cy="14072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4A765EE9-B921-4133-88E3-501F6D443005}"/>
                  </a:ext>
                </a:extLst>
              </p14:cNvPr>
              <p14:cNvContentPartPr/>
              <p14:nvPr/>
            </p14:nvContentPartPr>
            <p14:xfrm>
              <a:off x="1543197" y="5051896"/>
              <a:ext cx="428625" cy="36195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4A765EE9-B921-4133-88E3-501F6D44300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525563" y="5033995"/>
                <a:ext cx="464254" cy="3973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42F91D92-43A5-4B80-8039-2F3B2CF05E4A}"/>
                  </a:ext>
                </a:extLst>
              </p14:cNvPr>
              <p14:cNvContentPartPr/>
              <p14:nvPr/>
            </p14:nvContentPartPr>
            <p14:xfrm>
              <a:off x="1943917" y="5257425"/>
              <a:ext cx="257174" cy="238124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42F91D92-43A5-4B80-8039-2F3B2CF05E4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926107" y="5239275"/>
                <a:ext cx="292437" cy="2740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37D575EA-F37B-43CD-B7CA-BF0C743FDF1E}"/>
                  </a:ext>
                </a:extLst>
              </p14:cNvPr>
              <p14:cNvContentPartPr/>
              <p14:nvPr/>
            </p14:nvContentPartPr>
            <p14:xfrm>
              <a:off x="2307098" y="5128358"/>
              <a:ext cx="123825" cy="34290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37D575EA-F37B-43CD-B7CA-BF0C743FDF1E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288995" y="5110502"/>
                <a:ext cx="159669" cy="3789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C0A0C291-7A28-4C0E-AA66-E91A1A940B6C}"/>
                  </a:ext>
                </a:extLst>
              </p14:cNvPr>
              <p14:cNvContentPartPr/>
              <p14:nvPr/>
            </p14:nvContentPartPr>
            <p14:xfrm>
              <a:off x="2548038" y="5301678"/>
              <a:ext cx="142875" cy="219075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C0A0C291-7A28-4C0E-AA66-E91A1A940B6C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530709" y="5283935"/>
                <a:ext cx="177886" cy="2549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AAA0CA5A-1AAA-4CFB-9209-941F95216BC0}"/>
                  </a:ext>
                </a:extLst>
              </p14:cNvPr>
              <p14:cNvContentPartPr/>
              <p14:nvPr/>
            </p14:nvContentPartPr>
            <p14:xfrm>
              <a:off x="2814789" y="5122408"/>
              <a:ext cx="180975" cy="447675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AAA0CA5A-1AAA-4CFB-9209-941F95216BC0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796728" y="5104357"/>
                <a:ext cx="217465" cy="4834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C5ADAABF-AB5D-41B3-A5B4-AC0054CBCCC9}"/>
                  </a:ext>
                </a:extLst>
              </p14:cNvPr>
              <p14:cNvContentPartPr/>
              <p14:nvPr/>
            </p14:nvContentPartPr>
            <p14:xfrm>
              <a:off x="2849210" y="5232844"/>
              <a:ext cx="161925" cy="104775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C5ADAABF-AB5D-41B3-A5B4-AC0054CBCCC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831057" y="5214964"/>
                <a:ext cx="197868" cy="1401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7216D214-4DB8-4667-A83F-D65B08C9CED1}"/>
                  </a:ext>
                </a:extLst>
              </p14:cNvPr>
              <p14:cNvContentPartPr/>
              <p14:nvPr/>
            </p14:nvContentPartPr>
            <p14:xfrm>
              <a:off x="3021310" y="5401663"/>
              <a:ext cx="257174" cy="28575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7216D214-4DB8-4667-A83F-D65B08C9CED1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003326" y="5384248"/>
                <a:ext cx="292783" cy="3209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4CF7F4FA-B98E-42D7-B2B0-BD26356D8008}"/>
                  </a:ext>
                </a:extLst>
              </p14:cNvPr>
              <p14:cNvContentPartPr/>
              <p14:nvPr/>
            </p14:nvContentPartPr>
            <p14:xfrm>
              <a:off x="3365505" y="5296350"/>
              <a:ext cx="47625" cy="47625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4CF7F4FA-B98E-42D7-B2B0-BD26356D800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346145" y="5278711"/>
                <a:ext cx="85957" cy="825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173BD6C6-2954-46DA-994E-637FC9FB99DA}"/>
                  </a:ext>
                </a:extLst>
              </p14:cNvPr>
              <p14:cNvContentPartPr/>
              <p14:nvPr/>
            </p14:nvContentPartPr>
            <p14:xfrm>
              <a:off x="927333" y="3623728"/>
              <a:ext cx="200025" cy="41910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173BD6C6-2954-46DA-994E-637FC9FB99DA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909800" y="3605569"/>
                <a:ext cx="235450" cy="4550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9BF47888-F4F1-43A1-B41A-E7C6F4F74238}"/>
                  </a:ext>
                </a:extLst>
              </p14:cNvPr>
              <p14:cNvContentPartPr/>
              <p14:nvPr/>
            </p14:nvContentPartPr>
            <p14:xfrm>
              <a:off x="1127209" y="3925884"/>
              <a:ext cx="142875" cy="11430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9BF47888-F4F1-43A1-B41A-E7C6F4F74238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109440" y="3908104"/>
                <a:ext cx="178775" cy="1502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AAA64E7E-7B21-49CC-98DC-B6B44C4EACCA}"/>
                  </a:ext>
                </a:extLst>
              </p14:cNvPr>
              <p14:cNvContentPartPr/>
              <p14:nvPr/>
            </p14:nvContentPartPr>
            <p14:xfrm>
              <a:off x="1326162" y="3826187"/>
              <a:ext cx="66675" cy="238124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AAA64E7E-7B21-49CC-98DC-B6B44C4EACCA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307277" y="3808229"/>
                <a:ext cx="104830" cy="2736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DBA10723-9759-4C2B-A622-7D8143AAF9B1}"/>
                  </a:ext>
                </a:extLst>
              </p14:cNvPr>
              <p14:cNvContentPartPr/>
              <p14:nvPr/>
            </p14:nvContentPartPr>
            <p14:xfrm>
              <a:off x="1472446" y="3907687"/>
              <a:ext cx="9525" cy="1905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DBA10723-9759-4C2B-A622-7D8143AAF9B1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424821" y="3891265"/>
                <a:ext cx="103823" cy="515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62049996-B5F0-40E0-8C57-F35849B70B71}"/>
                  </a:ext>
                </a:extLst>
              </p14:cNvPr>
              <p14:cNvContentPartPr/>
              <p14:nvPr/>
            </p14:nvContentPartPr>
            <p14:xfrm>
              <a:off x="1575705" y="3761403"/>
              <a:ext cx="9525" cy="9525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62049996-B5F0-40E0-8C57-F35849B70B71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108980" y="3285153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3D57AF9F-1A51-4E0C-8DC0-8BB1449F2081}"/>
                  </a:ext>
                </a:extLst>
              </p14:cNvPr>
              <p14:cNvContentPartPr/>
              <p14:nvPr/>
            </p14:nvContentPartPr>
            <p14:xfrm>
              <a:off x="1472446" y="3897137"/>
              <a:ext cx="9525" cy="219075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3D57AF9F-1A51-4E0C-8DC0-8BB1449F2081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454129" y="3879246"/>
                <a:ext cx="45793" cy="2552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CE8EF29F-8CF8-40AE-9A4B-A8391596D24E}"/>
                  </a:ext>
                </a:extLst>
              </p14:cNvPr>
              <p14:cNvContentPartPr/>
              <p14:nvPr/>
            </p14:nvContentPartPr>
            <p14:xfrm>
              <a:off x="1539718" y="3934725"/>
              <a:ext cx="219075" cy="30480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CE8EF29F-8CF8-40AE-9A4B-A8391596D24E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521945" y="3917358"/>
                <a:ext cx="254983" cy="3398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DB42043D-9A97-44CF-84B3-E2ADFEBF2521}"/>
                  </a:ext>
                </a:extLst>
              </p14:cNvPr>
              <p14:cNvContentPartPr/>
              <p14:nvPr/>
            </p14:nvContentPartPr>
            <p14:xfrm>
              <a:off x="1817638" y="3896985"/>
              <a:ext cx="190500" cy="22860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DB42043D-9A97-44CF-84B3-E2ADFEBF2521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799495" y="3878900"/>
                <a:ext cx="226423" cy="2644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D9CF3C94-8717-48CF-A1B0-BE80ABF4F533}"/>
                  </a:ext>
                </a:extLst>
              </p14:cNvPr>
              <p14:cNvContentPartPr/>
              <p14:nvPr/>
            </p14:nvContentPartPr>
            <p14:xfrm>
              <a:off x="4207928" y="3639198"/>
              <a:ext cx="342900" cy="57150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D9CF3C94-8717-48CF-A1B0-BE80ABF4F533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4190143" y="3621101"/>
                <a:ext cx="378115" cy="6073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CCFD5A0E-2A76-4CE8-A789-D0D2304D50BC}"/>
                  </a:ext>
                </a:extLst>
              </p14:cNvPr>
              <p14:cNvContentPartPr/>
              <p14:nvPr/>
            </p14:nvContentPartPr>
            <p14:xfrm>
              <a:off x="4675269" y="3639079"/>
              <a:ext cx="161925" cy="447675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CCFD5A0E-2A76-4CE8-A789-D0D2304D50BC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4657519" y="3621042"/>
                <a:ext cx="197788" cy="4833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11F4DF2B-2238-4465-B260-AB301867A6FA}"/>
                  </a:ext>
                </a:extLst>
              </p14:cNvPr>
              <p14:cNvContentPartPr/>
              <p14:nvPr/>
            </p14:nvContentPartPr>
            <p14:xfrm>
              <a:off x="4896066" y="3889404"/>
              <a:ext cx="266700" cy="390524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11F4DF2B-2238-4465-B260-AB301867A6FA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877824" y="3871944"/>
                <a:ext cx="302819" cy="4257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7F6A40FC-BA8E-4B02-B245-4EE6D19EF869}"/>
                  </a:ext>
                </a:extLst>
              </p14:cNvPr>
              <p14:cNvContentPartPr/>
              <p14:nvPr/>
            </p14:nvContentPartPr>
            <p14:xfrm>
              <a:off x="5197907" y="3846601"/>
              <a:ext cx="304800" cy="619125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7F6A40FC-BA8E-4B02-B245-4EE6D19EF869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5179743" y="3829024"/>
                <a:ext cx="340766" cy="6546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E0AD8665-F4E9-4AD7-A979-FDF36057DC8D}"/>
                  </a:ext>
                </a:extLst>
              </p14:cNvPr>
              <p14:cNvContentPartPr/>
              <p14:nvPr/>
            </p14:nvContentPartPr>
            <p14:xfrm>
              <a:off x="5533844" y="3847460"/>
              <a:ext cx="171450" cy="36195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E0AD8665-F4E9-4AD7-A979-FDF36057DC8D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5516349" y="3829952"/>
                <a:ext cx="206090" cy="3973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E171F52B-9619-44BA-8F01-F7116279628A}"/>
                  </a:ext>
                </a:extLst>
              </p14:cNvPr>
              <p14:cNvContentPartPr/>
              <p14:nvPr/>
            </p14:nvContentPartPr>
            <p14:xfrm>
              <a:off x="5877431" y="3957516"/>
              <a:ext cx="238124" cy="457200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E171F52B-9619-44BA-8F01-F7116279628A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5859766" y="3940000"/>
                <a:ext cx="273101" cy="49258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64804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001FF-63FC-4E33-8680-BAFAB5858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Distilation</a:t>
            </a:r>
            <a:r>
              <a:rPr lang="en-US" dirty="0">
                <a:cs typeface="Calibri Light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E6366-18CE-4262-AA05-5A5861E85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B714662-76B3-4A23-AE8E-0471DCAE6B6D}"/>
                  </a:ext>
                </a:extLst>
              </p14:cNvPr>
              <p14:cNvContentPartPr/>
              <p14:nvPr/>
            </p14:nvContentPartPr>
            <p14:xfrm>
              <a:off x="2335583" y="2624631"/>
              <a:ext cx="1076325" cy="70485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B714662-76B3-4A23-AE8E-0471DCAE6B6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17554" y="2606760"/>
                <a:ext cx="1112022" cy="7402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20CF96E-A1D2-4A4C-B7E0-A8895689D85C}"/>
                  </a:ext>
                </a:extLst>
              </p14:cNvPr>
              <p14:cNvContentPartPr/>
              <p14:nvPr/>
            </p14:nvContentPartPr>
            <p14:xfrm>
              <a:off x="1661845" y="3158620"/>
              <a:ext cx="2028825" cy="12954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20CF96E-A1D2-4A4C-B7E0-A8895689D85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43827" y="3140949"/>
                <a:ext cx="2064501" cy="13311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6265C70-B2BE-4ECB-8869-38C5D7CA86C9}"/>
                  </a:ext>
                </a:extLst>
              </p14:cNvPr>
              <p14:cNvContentPartPr/>
              <p14:nvPr/>
            </p14:nvContentPartPr>
            <p14:xfrm>
              <a:off x="639225" y="2857801"/>
              <a:ext cx="247649" cy="314325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6265C70-B2BE-4ECB-8869-38C5D7CA86C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21253" y="2839840"/>
                <a:ext cx="283233" cy="3498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4990451-B0F6-49F3-BF7B-6BDFDFA2B111}"/>
                  </a:ext>
                </a:extLst>
              </p14:cNvPr>
              <p14:cNvContentPartPr/>
              <p14:nvPr/>
            </p14:nvContentPartPr>
            <p14:xfrm>
              <a:off x="796482" y="3046353"/>
              <a:ext cx="266700" cy="247649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4990451-B0F6-49F3-BF7B-6BDFDFA2B11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78796" y="3028402"/>
                <a:ext cx="301718" cy="2839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DAC95D4-F670-4C50-8DF5-729C34A7D147}"/>
                  </a:ext>
                </a:extLst>
              </p14:cNvPr>
              <p14:cNvContentPartPr/>
              <p14:nvPr/>
            </p14:nvContentPartPr>
            <p14:xfrm>
              <a:off x="1142635" y="2864951"/>
              <a:ext cx="85725" cy="47625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DAC95D4-F670-4C50-8DF5-729C34A7D14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24529" y="2845901"/>
                <a:ext cx="122306" cy="853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C5FEFD6A-8DE1-4E77-8734-6F1AD5CBDBD6}"/>
                  </a:ext>
                </a:extLst>
              </p14:cNvPr>
              <p14:cNvContentPartPr/>
              <p14:nvPr/>
            </p14:nvContentPartPr>
            <p14:xfrm>
              <a:off x="1222165" y="3081625"/>
              <a:ext cx="104775" cy="257174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C5FEFD6A-8DE1-4E77-8734-6F1AD5CBDBD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203959" y="3064074"/>
                <a:ext cx="141558" cy="2926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42311EFE-D3D8-4AF6-8182-CD224BACD8E9}"/>
                  </a:ext>
                </a:extLst>
              </p14:cNvPr>
              <p14:cNvContentPartPr/>
              <p14:nvPr/>
            </p14:nvContentPartPr>
            <p14:xfrm>
              <a:off x="1461017" y="3245116"/>
              <a:ext cx="9525" cy="28575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42311EFE-D3D8-4AF6-8182-CD224BACD8E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437204" y="3229063"/>
                <a:ext cx="56674" cy="603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F616703-BEEF-46D8-8AF1-2B87DABFB066}"/>
                  </a:ext>
                </a:extLst>
              </p14:cNvPr>
              <p14:cNvContentPartPr/>
              <p14:nvPr/>
            </p14:nvContentPartPr>
            <p14:xfrm>
              <a:off x="1521251" y="3047204"/>
              <a:ext cx="9525" cy="9525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F616703-BEEF-46D8-8AF1-2B87DABFB066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045001" y="2580479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852607E1-F5DE-4316-BA36-C38D0E48109C}"/>
                  </a:ext>
                </a:extLst>
              </p14:cNvPr>
              <p14:cNvContentPartPr/>
              <p14:nvPr/>
            </p14:nvContentPartPr>
            <p14:xfrm>
              <a:off x="1599881" y="2928720"/>
              <a:ext cx="257174" cy="47625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852607E1-F5DE-4316-BA36-C38D0E48109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582182" y="2910556"/>
                <a:ext cx="292933" cy="5122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2295A828-97CB-48FA-B2C0-420B6D7DED7C}"/>
                  </a:ext>
                </a:extLst>
              </p14:cNvPr>
              <p14:cNvContentPartPr/>
              <p14:nvPr/>
            </p14:nvContentPartPr>
            <p14:xfrm>
              <a:off x="1890578" y="3245118"/>
              <a:ext cx="228600" cy="38100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2295A828-97CB-48FA-B2C0-420B6D7DED7C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872348" y="3227044"/>
                <a:ext cx="264695" cy="4167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D5E0AB96-6DAE-457F-A579-D8E72219BC0F}"/>
                  </a:ext>
                </a:extLst>
              </p14:cNvPr>
              <p14:cNvContentPartPr/>
              <p14:nvPr/>
            </p14:nvContentPartPr>
            <p14:xfrm>
              <a:off x="1188280" y="3081626"/>
              <a:ext cx="200025" cy="352425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D5E0AB96-6DAE-457F-A579-D8E72219BC0F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170230" y="3063805"/>
                <a:ext cx="236494" cy="3884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43EA456B-7B30-4F20-8D26-3B0E1133AB56}"/>
                  </a:ext>
                </a:extLst>
              </p14:cNvPr>
              <p14:cNvContentPartPr/>
              <p14:nvPr/>
            </p14:nvContentPartPr>
            <p14:xfrm>
              <a:off x="2338702" y="1393159"/>
              <a:ext cx="5743575" cy="1400175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43EA456B-7B30-4F20-8D26-3B0E1133AB56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320713" y="1375472"/>
                <a:ext cx="5779194" cy="14359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B719B26C-D2E7-41EA-8E04-EED384832F07}"/>
                  </a:ext>
                </a:extLst>
              </p14:cNvPr>
              <p14:cNvContentPartPr/>
              <p14:nvPr/>
            </p14:nvContentPartPr>
            <p14:xfrm>
              <a:off x="3169969" y="2382138"/>
              <a:ext cx="3371850" cy="55245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B719B26C-D2E7-41EA-8E04-EED384832F07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152327" y="2364387"/>
                <a:ext cx="3407495" cy="5883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AE50F83A-E4FC-4242-8771-FFA9FC0425E9}"/>
                  </a:ext>
                </a:extLst>
              </p14:cNvPr>
              <p14:cNvContentPartPr/>
              <p14:nvPr/>
            </p14:nvContentPartPr>
            <p14:xfrm>
              <a:off x="6668411" y="746273"/>
              <a:ext cx="285750" cy="161925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AE50F83A-E4FC-4242-8771-FFA9FC0425E9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650257" y="728641"/>
                <a:ext cx="321696" cy="1975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04EA894B-6E97-4F5B-BCFC-FF9AB68C52AA}"/>
                  </a:ext>
                </a:extLst>
              </p14:cNvPr>
              <p14:cNvContentPartPr/>
              <p14:nvPr/>
            </p14:nvContentPartPr>
            <p14:xfrm>
              <a:off x="6896418" y="921742"/>
              <a:ext cx="361950" cy="34290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04EA894B-6E97-4F5B-BCFC-FF9AB68C52AA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878640" y="904294"/>
                <a:ext cx="397149" cy="3781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66F683A6-00D8-4640-B743-CA1E3882C09A}"/>
                  </a:ext>
                </a:extLst>
              </p14:cNvPr>
              <p14:cNvContentPartPr/>
              <p14:nvPr/>
            </p14:nvContentPartPr>
            <p14:xfrm>
              <a:off x="7365974" y="813881"/>
              <a:ext cx="333375" cy="34290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66F683A6-00D8-4640-B743-CA1E3882C09A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348503" y="796139"/>
                <a:ext cx="368674" cy="3787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224878A5-B488-4F1D-9876-4E91949AA0BF}"/>
                  </a:ext>
                </a:extLst>
              </p14:cNvPr>
              <p14:cNvContentPartPr/>
              <p14:nvPr/>
            </p14:nvContentPartPr>
            <p14:xfrm>
              <a:off x="7336176" y="1047667"/>
              <a:ext cx="142875" cy="47625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224878A5-B488-4F1D-9876-4E91949AA0BF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317764" y="1029577"/>
                <a:ext cx="179330" cy="841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3CCA0256-9FC3-4EB0-AFC2-394482E938C7}"/>
                  </a:ext>
                </a:extLst>
              </p14:cNvPr>
              <p14:cNvContentPartPr/>
              <p14:nvPr/>
            </p14:nvContentPartPr>
            <p14:xfrm>
              <a:off x="7552089" y="1063837"/>
              <a:ext cx="304800" cy="161925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3CCA0256-9FC3-4EB0-AFC2-394482E938C7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534309" y="1045805"/>
                <a:ext cx="340723" cy="1976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20CB41D4-8C78-4987-8785-7AD4BFB138EF}"/>
                  </a:ext>
                </a:extLst>
              </p14:cNvPr>
              <p14:cNvContentPartPr/>
              <p14:nvPr/>
            </p14:nvContentPartPr>
            <p14:xfrm>
              <a:off x="7851278" y="1119371"/>
              <a:ext cx="228600" cy="276225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20CB41D4-8C78-4987-8785-7AD4BFB138EF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833857" y="1101701"/>
                <a:ext cx="263797" cy="3119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02CA2F0A-898B-40BD-B1B9-440637BE04B0}"/>
                  </a:ext>
                </a:extLst>
              </p14:cNvPr>
              <p14:cNvContentPartPr/>
              <p14:nvPr/>
            </p14:nvContentPartPr>
            <p14:xfrm>
              <a:off x="8241804" y="1179956"/>
              <a:ext cx="57150" cy="13335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02CA2F0A-898B-40BD-B1B9-440637BE04B0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8225135" y="1161435"/>
                <a:ext cx="90828" cy="1700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AEC4842F-1B71-47DD-942F-ADF3ABEB8EA6}"/>
                  </a:ext>
                </a:extLst>
              </p14:cNvPr>
              <p14:cNvContentPartPr/>
              <p14:nvPr/>
            </p14:nvContentPartPr>
            <p14:xfrm>
              <a:off x="8370712" y="1042279"/>
              <a:ext cx="9525" cy="9525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AEC4842F-1B71-47DD-942F-ADF3ABEB8EA6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903987" y="566029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C6733A4-66DE-4F63-A5A0-8E850F13ADB2}"/>
                  </a:ext>
                </a:extLst>
              </p14:cNvPr>
              <p14:cNvContentPartPr/>
              <p14:nvPr/>
            </p14:nvContentPartPr>
            <p14:xfrm>
              <a:off x="8557175" y="1014293"/>
              <a:ext cx="438150" cy="43815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C6733A4-66DE-4F63-A5A0-8E850F13ADB2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8539233" y="996550"/>
                <a:ext cx="473676" cy="4739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826A928F-5617-4F96-A006-AED3DAE2BE75}"/>
                  </a:ext>
                </a:extLst>
              </p14:cNvPr>
              <p14:cNvContentPartPr/>
              <p14:nvPr/>
            </p14:nvContentPartPr>
            <p14:xfrm>
              <a:off x="9205381" y="1334845"/>
              <a:ext cx="9525" cy="47625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826A928F-5617-4F96-A006-AED3DAE2BE75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8738656" y="1316941"/>
                <a:ext cx="952500" cy="830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EA64E88E-13A0-48CB-A807-94ED90D2F4C0}"/>
                  </a:ext>
                </a:extLst>
              </p14:cNvPr>
              <p14:cNvContentPartPr/>
              <p14:nvPr/>
            </p14:nvContentPartPr>
            <p14:xfrm>
              <a:off x="9325850" y="1128329"/>
              <a:ext cx="9525" cy="9525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EA64E88E-13A0-48CB-A807-94ED90D2F4C0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859125" y="661604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B38EEA07-1D53-4E1A-A596-C3A9B0DAE94C}"/>
                  </a:ext>
                </a:extLst>
              </p14:cNvPr>
              <p14:cNvContentPartPr/>
              <p14:nvPr/>
            </p14:nvContentPartPr>
            <p14:xfrm>
              <a:off x="9360270" y="1261961"/>
              <a:ext cx="247649" cy="161925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B38EEA07-1D53-4E1A-A596-C3A9B0DAE94C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9342759" y="1244561"/>
                <a:ext cx="283027" cy="19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3CC03245-DF02-46B4-A280-8D88628E2A55}"/>
                  </a:ext>
                </a:extLst>
              </p14:cNvPr>
              <p14:cNvContentPartPr/>
              <p14:nvPr/>
            </p14:nvContentPartPr>
            <p14:xfrm>
              <a:off x="9390885" y="1254463"/>
              <a:ext cx="361950" cy="161925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3CC03245-DF02-46B4-A280-8D88628E2A55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9372824" y="1236104"/>
                <a:ext cx="397712" cy="1982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B67E17D0-9723-48E3-8490-DD9DBAD5E35B}"/>
                  </a:ext>
                </a:extLst>
              </p14:cNvPr>
              <p14:cNvContentPartPr/>
              <p14:nvPr/>
            </p14:nvContentPartPr>
            <p14:xfrm>
              <a:off x="3670525" y="4377026"/>
              <a:ext cx="590550" cy="523875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B67E17D0-9723-48E3-8490-DD9DBAD5E35B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3652509" y="4359468"/>
                <a:ext cx="626221" cy="5593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D767E8F6-1D06-4259-9894-DBF118BCACAE}"/>
                  </a:ext>
                </a:extLst>
              </p14:cNvPr>
              <p14:cNvContentPartPr/>
              <p14:nvPr/>
            </p14:nvContentPartPr>
            <p14:xfrm>
              <a:off x="4128518" y="4510109"/>
              <a:ext cx="304800" cy="447675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D767E8F6-1D06-4259-9894-DBF118BCACAE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4111009" y="4492245"/>
                <a:ext cx="340175" cy="4830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5CCC0FB2-9562-4F05-AE96-2BD818CBC65E}"/>
                  </a:ext>
                </a:extLst>
              </p14:cNvPr>
              <p14:cNvContentPartPr/>
              <p14:nvPr/>
            </p14:nvContentPartPr>
            <p14:xfrm>
              <a:off x="4272886" y="4774612"/>
              <a:ext cx="247649" cy="26670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5CCC0FB2-9562-4F05-AE96-2BD818CBC65E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4255401" y="4756856"/>
                <a:ext cx="282976" cy="3018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DC5D5E57-D41D-42A9-B3C3-C741F2FFC064}"/>
                  </a:ext>
                </a:extLst>
              </p14:cNvPr>
              <p14:cNvContentPartPr/>
              <p14:nvPr/>
            </p14:nvContentPartPr>
            <p14:xfrm>
              <a:off x="4518529" y="4810975"/>
              <a:ext cx="247649" cy="40005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DC5D5E57-D41D-42A9-B3C3-C741F2FFC064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4500840" y="4793283"/>
                <a:ext cx="283388" cy="4357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B0FAB122-04D2-4B48-9208-F4B7091B05F3}"/>
                  </a:ext>
                </a:extLst>
              </p14:cNvPr>
              <p14:cNvContentPartPr/>
              <p14:nvPr/>
            </p14:nvContentPartPr>
            <p14:xfrm>
              <a:off x="4798606" y="4888649"/>
              <a:ext cx="704850" cy="561975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B0FAB122-04D2-4B48-9208-F4B7091B05F3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4780876" y="4870695"/>
                <a:ext cx="740671" cy="5975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1996CA1F-874A-4343-A217-04E3DB88089B}"/>
                  </a:ext>
                </a:extLst>
              </p14:cNvPr>
              <p14:cNvContentPartPr/>
              <p14:nvPr/>
            </p14:nvContentPartPr>
            <p14:xfrm>
              <a:off x="6003966" y="2451565"/>
              <a:ext cx="2552700" cy="251460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1996CA1F-874A-4343-A217-04E3DB88089B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5986356" y="2433573"/>
                <a:ext cx="2588279" cy="25502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A4B30919-A84C-45AB-8BE7-A8297EE38D46}"/>
                  </a:ext>
                </a:extLst>
              </p14:cNvPr>
              <p14:cNvContentPartPr/>
              <p14:nvPr/>
            </p14:nvContentPartPr>
            <p14:xfrm>
              <a:off x="6211671" y="3907737"/>
              <a:ext cx="2543175" cy="47625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A4B30919-A84C-45AB-8BE7-A8297EE38D46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6193670" y="3889991"/>
                <a:ext cx="2578817" cy="5121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B0E00B8D-9BAF-47F8-A678-477C526D0B25}"/>
                  </a:ext>
                </a:extLst>
              </p14:cNvPr>
              <p14:cNvContentPartPr/>
              <p14:nvPr/>
            </p14:nvContentPartPr>
            <p14:xfrm>
              <a:off x="5123826" y="4297288"/>
              <a:ext cx="342900" cy="409575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B0E00B8D-9BAF-47F8-A678-477C526D0B25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5106342" y="4279760"/>
                <a:ext cx="378225" cy="4449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F8A2912D-65F2-4D4D-A86A-62988B53D881}"/>
                  </a:ext>
                </a:extLst>
              </p14:cNvPr>
              <p14:cNvContentPartPr/>
              <p14:nvPr/>
            </p14:nvContentPartPr>
            <p14:xfrm>
              <a:off x="5599949" y="4566481"/>
              <a:ext cx="180975" cy="26670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F8A2912D-65F2-4D4D-A86A-62988B53D881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5582595" y="4548189"/>
                <a:ext cx="216037" cy="3029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650FCEEA-5376-4698-879B-F5FC9104F01C}"/>
                  </a:ext>
                </a:extLst>
              </p14:cNvPr>
              <p14:cNvContentPartPr/>
              <p14:nvPr/>
            </p14:nvContentPartPr>
            <p14:xfrm>
              <a:off x="5718709" y="4818818"/>
              <a:ext cx="342900" cy="276225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650FCEEA-5376-4698-879B-F5FC9104F01C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5700868" y="4801443"/>
                <a:ext cx="378225" cy="3113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CE88639A-AD98-4230-89D7-3A69FE2E2215}"/>
                  </a:ext>
                </a:extLst>
              </p14:cNvPr>
              <p14:cNvContentPartPr/>
              <p14:nvPr/>
            </p14:nvContentPartPr>
            <p14:xfrm>
              <a:off x="6068888" y="4974705"/>
              <a:ext cx="190500" cy="247649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CE88639A-AD98-4230-89D7-3A69FE2E2215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6051216" y="4957394"/>
                <a:ext cx="225490" cy="2826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C2B86597-4DD3-44FD-93BD-79AB30F046E2}"/>
                  </a:ext>
                </a:extLst>
              </p14:cNvPr>
              <p14:cNvContentPartPr/>
              <p14:nvPr/>
            </p14:nvContentPartPr>
            <p14:xfrm>
              <a:off x="6233741" y="5106800"/>
              <a:ext cx="285750" cy="32385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C2B86597-4DD3-44FD-93BD-79AB30F046E2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6216062" y="5089109"/>
                <a:ext cx="321469" cy="3595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25D300AE-A8C2-4152-95CA-7291FB43DB35}"/>
                  </a:ext>
                </a:extLst>
              </p14:cNvPr>
              <p14:cNvContentPartPr/>
              <p14:nvPr/>
            </p14:nvContentPartPr>
            <p14:xfrm>
              <a:off x="7270636" y="5274329"/>
              <a:ext cx="552450" cy="447675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25D300AE-A8C2-4152-95CA-7291FB43DB35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7252547" y="5256465"/>
                <a:ext cx="588267" cy="4830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3116550A-90D0-4D05-AC11-C8FB2B428C1F}"/>
                  </a:ext>
                </a:extLst>
              </p14:cNvPr>
              <p14:cNvContentPartPr/>
              <p14:nvPr/>
            </p14:nvContentPartPr>
            <p14:xfrm>
              <a:off x="7610955" y="5510031"/>
              <a:ext cx="295275" cy="171450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3116550A-90D0-4D05-AC11-C8FB2B428C1F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7593332" y="5492601"/>
                <a:ext cx="330881" cy="2066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844D6924-2B1F-44C0-B0DB-89E1BB291E60}"/>
                  </a:ext>
                </a:extLst>
              </p14:cNvPr>
              <p14:cNvContentPartPr/>
              <p14:nvPr/>
            </p14:nvContentPartPr>
            <p14:xfrm>
              <a:off x="7966291" y="5330536"/>
              <a:ext cx="152400" cy="47625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844D6924-2B1F-44C0-B0DB-89E1BB291E60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7948340" y="5312645"/>
                <a:ext cx="188668" cy="5116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89415858-0692-491A-AF9B-D6E2AFF55272}"/>
                  </a:ext>
                </a:extLst>
              </p14:cNvPr>
              <p14:cNvContentPartPr/>
              <p14:nvPr/>
            </p14:nvContentPartPr>
            <p14:xfrm>
              <a:off x="8146998" y="5594239"/>
              <a:ext cx="209550" cy="219075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89415858-0692-491A-AF9B-D6E2AFF55272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8128808" y="5576543"/>
                <a:ext cx="245566" cy="2541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7A67F3F6-DBC5-473F-AE9B-5AD64DDBFAB8}"/>
                  </a:ext>
                </a:extLst>
              </p14:cNvPr>
              <p14:cNvContentPartPr/>
              <p14:nvPr/>
            </p14:nvContentPartPr>
            <p14:xfrm>
              <a:off x="8482117" y="5577930"/>
              <a:ext cx="200025" cy="276225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7A67F3F6-DBC5-473F-AE9B-5AD64DDBFAB8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8464361" y="5559709"/>
                <a:ext cx="235899" cy="3123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CA3745DD-7CC1-4297-8C35-5218AFC4D141}"/>
                  </a:ext>
                </a:extLst>
              </p14:cNvPr>
              <p14:cNvContentPartPr/>
              <p14:nvPr/>
            </p14:nvContentPartPr>
            <p14:xfrm>
              <a:off x="8780351" y="5809365"/>
              <a:ext cx="9525" cy="9525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CA3745DD-7CC1-4297-8C35-5218AFC4D141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8732726" y="5762692"/>
                <a:ext cx="103823" cy="1038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7F61F365-9E35-4B8A-B31E-AE68330C24BA}"/>
                  </a:ext>
                </a:extLst>
              </p14:cNvPr>
              <p14:cNvContentPartPr/>
              <p14:nvPr/>
            </p14:nvContentPartPr>
            <p14:xfrm>
              <a:off x="8671895" y="5634499"/>
              <a:ext cx="219075" cy="295275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7F61F365-9E35-4B8A-B31E-AE68330C24BA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8654210" y="5617109"/>
                <a:ext cx="254806" cy="3304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A8C96343-75CB-4FC0-B1C4-7348FAB9FD3A}"/>
                  </a:ext>
                </a:extLst>
              </p14:cNvPr>
              <p14:cNvContentPartPr/>
              <p14:nvPr/>
            </p14:nvContentPartPr>
            <p14:xfrm>
              <a:off x="8895621" y="5381082"/>
              <a:ext cx="123825" cy="628650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A8C96343-75CB-4FC0-B1C4-7348FAB9FD3A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8877623" y="5363379"/>
                <a:ext cx="159461" cy="6644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81EA210A-8B10-4F93-8617-7753235442FA}"/>
                  </a:ext>
                </a:extLst>
              </p14:cNvPr>
              <p14:cNvContentPartPr/>
              <p14:nvPr/>
            </p14:nvContentPartPr>
            <p14:xfrm>
              <a:off x="8876946" y="5370521"/>
              <a:ext cx="638175" cy="285750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81EA210A-8B10-4F93-8617-7753235442FA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8859219" y="5352730"/>
                <a:ext cx="673991" cy="3216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10E203C3-C74B-4022-9712-4632C3ABD84E}"/>
                  </a:ext>
                </a:extLst>
              </p14:cNvPr>
              <p14:cNvContentPartPr/>
              <p14:nvPr/>
            </p14:nvContentPartPr>
            <p14:xfrm>
              <a:off x="8253479" y="6215087"/>
              <a:ext cx="428625" cy="266700"/>
            </p14:xfrm>
          </p:contentPart>
        </mc:Choice>
        <mc:Fallback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10E203C3-C74B-4022-9712-4632C3ABD84E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8235590" y="6197546"/>
                <a:ext cx="464046" cy="3021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E048E085-F86E-4DF3-987C-3FA4C850DB41}"/>
                  </a:ext>
                </a:extLst>
              </p14:cNvPr>
              <p14:cNvContentPartPr/>
              <p14:nvPr/>
            </p14:nvContentPartPr>
            <p14:xfrm>
              <a:off x="8826770" y="6532180"/>
              <a:ext cx="9525" cy="9525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E048E085-F86E-4DF3-987C-3FA4C850DB41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8780097" y="6513130"/>
                <a:ext cx="103823" cy="472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7C75554D-D444-4653-B7C2-82557465BE3F}"/>
                  </a:ext>
                </a:extLst>
              </p14:cNvPr>
              <p14:cNvContentPartPr/>
              <p14:nvPr/>
            </p14:nvContentPartPr>
            <p14:xfrm>
              <a:off x="8981656" y="6308454"/>
              <a:ext cx="9525" cy="9525"/>
            </p14:xfrm>
          </p:contentPart>
        </mc:Choice>
        <mc:Fallback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7C75554D-D444-4653-B7C2-82557465BE3F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514931" y="5841729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9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21625517-BED3-4847-A2A3-2B0723DF58A1}"/>
                  </a:ext>
                </a:extLst>
              </p14:cNvPr>
              <p14:cNvContentPartPr/>
              <p14:nvPr/>
            </p14:nvContentPartPr>
            <p14:xfrm>
              <a:off x="8948950" y="6436920"/>
              <a:ext cx="238124" cy="133350"/>
            </p14:xfrm>
          </p:contentPart>
        </mc:Choice>
        <mc:Fallback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21625517-BED3-4847-A2A3-2B0723DF58A1}"/>
                  </a:ext>
                </a:extLst>
              </p:cNvPr>
              <p:cNvPicPr/>
              <p:nvPr/>
            </p:nvPicPr>
            <p:blipFill>
              <a:blip r:embed="rId100"/>
              <a:stretch>
                <a:fillRect/>
              </a:stretch>
            </p:blipFill>
            <p:spPr>
              <a:xfrm>
                <a:off x="8931073" y="6419860"/>
                <a:ext cx="273521" cy="1678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1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80462711-AAC4-4BEE-A88D-2F2621DA6ADB}"/>
                  </a:ext>
                </a:extLst>
              </p14:cNvPr>
              <p14:cNvContentPartPr/>
              <p14:nvPr/>
            </p14:nvContentPartPr>
            <p14:xfrm>
              <a:off x="9307893" y="6202063"/>
              <a:ext cx="47625" cy="428625"/>
            </p14:xfrm>
          </p:contentPart>
        </mc:Choice>
        <mc:Fallback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80462711-AAC4-4BEE-A88D-2F2621DA6ADB}"/>
                  </a:ext>
                </a:extLst>
              </p:cNvPr>
              <p:cNvPicPr/>
              <p:nvPr/>
            </p:nvPicPr>
            <p:blipFill>
              <a:blip r:embed="rId102"/>
              <a:stretch>
                <a:fillRect/>
              </a:stretch>
            </p:blipFill>
            <p:spPr>
              <a:xfrm>
                <a:off x="9291687" y="6183916"/>
                <a:ext cx="80367" cy="4645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3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44EEF9C1-4C8F-4E61-BE45-A920A84AE722}"/>
                  </a:ext>
                </a:extLst>
              </p14:cNvPr>
              <p14:cNvContentPartPr/>
              <p14:nvPr/>
            </p14:nvContentPartPr>
            <p14:xfrm>
              <a:off x="9274218" y="6222422"/>
              <a:ext cx="161925" cy="76200"/>
            </p14:xfrm>
          </p:contentPart>
        </mc:Choice>
        <mc:Fallback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44EEF9C1-4C8F-4E61-BE45-A920A84AE722}"/>
                  </a:ext>
                </a:extLst>
              </p:cNvPr>
              <p:cNvPicPr/>
              <p:nvPr/>
            </p:nvPicPr>
            <p:blipFill>
              <a:blip r:embed="rId104"/>
              <a:stretch>
                <a:fillRect/>
              </a:stretch>
            </p:blipFill>
            <p:spPr>
              <a:xfrm>
                <a:off x="9256617" y="6204192"/>
                <a:ext cx="196774" cy="1122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5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104C617E-F782-426D-B9CD-01E66055C661}"/>
                  </a:ext>
                </a:extLst>
              </p14:cNvPr>
              <p14:cNvContentPartPr/>
              <p14:nvPr/>
            </p14:nvContentPartPr>
            <p14:xfrm>
              <a:off x="9532367" y="6514992"/>
              <a:ext cx="9525" cy="9525"/>
            </p14:xfrm>
          </p:contentPart>
        </mc:Choice>
        <mc:Fallback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104C617E-F782-426D-B9CD-01E66055C661}"/>
                  </a:ext>
                </a:extLst>
              </p:cNvPr>
              <p:cNvPicPr/>
              <p:nvPr/>
            </p:nvPicPr>
            <p:blipFill>
              <a:blip r:embed="rId106"/>
              <a:stretch>
                <a:fillRect/>
              </a:stretch>
            </p:blipFill>
            <p:spPr>
              <a:xfrm>
                <a:off x="9065642" y="6491179"/>
                <a:ext cx="952500" cy="566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7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8B2E7442-771E-4F35-A0A1-1366E4393DFA}"/>
                  </a:ext>
                </a:extLst>
              </p14:cNvPr>
              <p14:cNvContentPartPr/>
              <p14:nvPr/>
            </p14:nvContentPartPr>
            <p14:xfrm>
              <a:off x="9670045" y="6282661"/>
              <a:ext cx="9525" cy="9525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8B2E7442-771E-4F35-A0A1-1366E4393DF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203320" y="5806411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C9F41B0E-A565-4C3C-8D92-2C4B6CFFFB2B}"/>
                  </a:ext>
                </a:extLst>
              </p14:cNvPr>
              <p14:cNvContentPartPr/>
              <p14:nvPr/>
            </p14:nvContentPartPr>
            <p14:xfrm>
              <a:off x="9704467" y="6466925"/>
              <a:ext cx="38100" cy="95250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C9F41B0E-A565-4C3C-8D92-2C4B6CFFFB2B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9687181" y="6448835"/>
                <a:ext cx="73025" cy="1317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0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4B6BE315-CE66-49DD-A072-4D23516909F1}"/>
                  </a:ext>
                </a:extLst>
              </p14:cNvPr>
              <p14:cNvContentPartPr/>
              <p14:nvPr/>
            </p14:nvContentPartPr>
            <p14:xfrm>
              <a:off x="9756095" y="6397049"/>
              <a:ext cx="142875" cy="209550"/>
            </p14:xfrm>
          </p:contentPart>
        </mc:Choice>
        <mc:Fallback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4B6BE315-CE66-49DD-A072-4D23516909F1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9737825" y="6379351"/>
                <a:ext cx="179051" cy="2445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2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929B9794-BBBB-431B-A36E-A5D146F0C726}"/>
                  </a:ext>
                </a:extLst>
              </p14:cNvPr>
              <p14:cNvContentPartPr/>
              <p14:nvPr/>
            </p14:nvContentPartPr>
            <p14:xfrm>
              <a:off x="9978087" y="6514251"/>
              <a:ext cx="238124" cy="152400"/>
            </p14:xfrm>
          </p:contentPart>
        </mc:Choice>
        <mc:Fallback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929B9794-BBBB-431B-A36E-A5D146F0C726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9960801" y="6495756"/>
                <a:ext cx="273049" cy="1890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4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D0AF79F9-CEB9-4017-8866-72905D40E8C7}"/>
                  </a:ext>
                </a:extLst>
              </p14:cNvPr>
              <p14:cNvContentPartPr/>
              <p14:nvPr/>
            </p14:nvContentPartPr>
            <p14:xfrm>
              <a:off x="10247976" y="6581625"/>
              <a:ext cx="219075" cy="180975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D0AF79F9-CEB9-4017-8866-72905D40E8C7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10229965" y="6564203"/>
                <a:ext cx="255465" cy="2161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6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7FC1471F-D4C1-433C-BB65-7AFC58B44654}"/>
                  </a:ext>
                </a:extLst>
              </p14:cNvPr>
              <p14:cNvContentPartPr/>
              <p14:nvPr/>
            </p14:nvContentPartPr>
            <p14:xfrm>
              <a:off x="10513336" y="6244129"/>
              <a:ext cx="247649" cy="514350"/>
            </p14:xfrm>
          </p:contentPart>
        </mc:Choice>
        <mc:Fallback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7FC1471F-D4C1-433C-BB65-7AFC58B44654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10495775" y="6226418"/>
                <a:ext cx="283130" cy="5501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8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E230172E-BC8D-4345-BF23-D2CA349FEA88}"/>
                  </a:ext>
                </a:extLst>
              </p14:cNvPr>
              <p14:cNvContentPartPr/>
              <p14:nvPr/>
            </p14:nvContentPartPr>
            <p14:xfrm>
              <a:off x="10564966" y="6342904"/>
              <a:ext cx="295275" cy="133350"/>
            </p14:xfrm>
          </p:contentPart>
        </mc:Choice>
        <mc:Fallback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E230172E-BC8D-4345-BF23-D2CA349FEA88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10547343" y="6324536"/>
                <a:ext cx="330881" cy="1697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0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0198265F-72E5-4AF6-AC24-B6628D2464EE}"/>
                  </a:ext>
                </a:extLst>
              </p14:cNvPr>
              <p14:cNvContentPartPr/>
              <p14:nvPr/>
            </p14:nvContentPartPr>
            <p14:xfrm>
              <a:off x="9648545" y="5034970"/>
              <a:ext cx="590550" cy="533400"/>
            </p14:xfrm>
          </p:contentPart>
        </mc:Choice>
        <mc:Fallback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0198265F-72E5-4AF6-AC24-B6628D2464EE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9630847" y="5017358"/>
                <a:ext cx="626308" cy="5689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2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87133526-624D-45E7-9A44-C3B912291F98}"/>
                  </a:ext>
                </a:extLst>
              </p14:cNvPr>
              <p14:cNvContentPartPr/>
              <p14:nvPr/>
            </p14:nvContentPartPr>
            <p14:xfrm>
              <a:off x="10106336" y="4549688"/>
              <a:ext cx="638175" cy="381000"/>
            </p14:xfrm>
          </p:contentPart>
        </mc:Choice>
        <mc:Fallback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87133526-624D-45E7-9A44-C3B912291F98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10088669" y="4531784"/>
                <a:ext cx="673870" cy="4164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4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32669B89-588A-4814-9C71-4870F7141504}"/>
                  </a:ext>
                </a:extLst>
              </p14:cNvPr>
              <p14:cNvContentPartPr/>
              <p14:nvPr/>
            </p14:nvContentPartPr>
            <p14:xfrm>
              <a:off x="10204854" y="4081129"/>
              <a:ext cx="533400" cy="219075"/>
            </p14:xfrm>
          </p:contentPart>
        </mc:Choice>
        <mc:Fallback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32669B89-588A-4814-9C71-4870F7141504}"/>
                  </a:ext>
                </a:extLst>
              </p:cNvPr>
              <p:cNvPicPr/>
              <p:nvPr/>
            </p:nvPicPr>
            <p:blipFill>
              <a:blip r:embed="rId125"/>
              <a:stretch>
                <a:fillRect/>
              </a:stretch>
            </p:blipFill>
            <p:spPr>
              <a:xfrm>
                <a:off x="10187134" y="4063843"/>
                <a:ext cx="569201" cy="25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6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ABB6C442-A757-43BF-AFB2-86E6F4CFD47E}"/>
                  </a:ext>
                </a:extLst>
              </p14:cNvPr>
              <p14:cNvContentPartPr/>
              <p14:nvPr/>
            </p14:nvContentPartPr>
            <p14:xfrm>
              <a:off x="10301701" y="3511306"/>
              <a:ext cx="542925" cy="228600"/>
            </p14:xfrm>
          </p:contentPart>
        </mc:Choice>
        <mc:Fallback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ABB6C442-A757-43BF-AFB2-86E6F4CFD47E}"/>
                  </a:ext>
                </a:extLst>
              </p:cNvPr>
              <p:cNvPicPr/>
              <p:nvPr/>
            </p:nvPicPr>
            <p:blipFill>
              <a:blip r:embed="rId127"/>
              <a:stretch>
                <a:fillRect/>
              </a:stretch>
            </p:blipFill>
            <p:spPr>
              <a:xfrm>
                <a:off x="10284013" y="3493804"/>
                <a:ext cx="578663" cy="2639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8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2C54FC50-3395-4997-B476-32A85ED20371}"/>
                  </a:ext>
                </a:extLst>
              </p14:cNvPr>
              <p14:cNvContentPartPr/>
              <p14:nvPr/>
            </p14:nvContentPartPr>
            <p14:xfrm>
              <a:off x="10338629" y="3132703"/>
              <a:ext cx="590550" cy="180975"/>
            </p14:xfrm>
          </p:contentPart>
        </mc:Choice>
        <mc:Fallback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2C54FC50-3395-4997-B476-32A85ED20371}"/>
                  </a:ext>
                </a:extLst>
              </p:cNvPr>
              <p:cNvPicPr/>
              <p:nvPr/>
            </p:nvPicPr>
            <p:blipFill>
              <a:blip r:embed="rId129"/>
              <a:stretch>
                <a:fillRect/>
              </a:stretch>
            </p:blipFill>
            <p:spPr>
              <a:xfrm>
                <a:off x="10321091" y="3115143"/>
                <a:ext cx="625983" cy="2164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0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5055ADEC-8B22-4898-AB9D-EA7F8556452A}"/>
                  </a:ext>
                </a:extLst>
              </p14:cNvPr>
              <p14:cNvContentPartPr/>
              <p14:nvPr/>
            </p14:nvContentPartPr>
            <p14:xfrm>
              <a:off x="10347278" y="2984321"/>
              <a:ext cx="123825" cy="247649"/>
            </p14:xfrm>
          </p:contentPart>
        </mc:Choice>
        <mc:Fallback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5055ADEC-8B22-4898-AB9D-EA7F8556452A}"/>
                  </a:ext>
                </a:extLst>
              </p:cNvPr>
              <p:cNvPicPr/>
              <p:nvPr/>
            </p:nvPicPr>
            <p:blipFill>
              <a:blip r:embed="rId131"/>
              <a:stretch>
                <a:fillRect/>
              </a:stretch>
            </p:blipFill>
            <p:spPr>
              <a:xfrm>
                <a:off x="10328961" y="2967035"/>
                <a:ext cx="160093" cy="2825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2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D833A13C-F845-479B-B108-A385A5BA3C53}"/>
                  </a:ext>
                </a:extLst>
              </p14:cNvPr>
              <p14:cNvContentPartPr/>
              <p14:nvPr/>
            </p14:nvContentPartPr>
            <p14:xfrm>
              <a:off x="10435112" y="2403026"/>
              <a:ext cx="762000" cy="485775"/>
            </p14:xfrm>
          </p:contentPart>
        </mc:Choice>
        <mc:Fallback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D833A13C-F845-479B-B108-A385A5BA3C53}"/>
                  </a:ext>
                </a:extLst>
              </p:cNvPr>
              <p:cNvPicPr/>
              <p:nvPr/>
            </p:nvPicPr>
            <p:blipFill>
              <a:blip r:embed="rId133"/>
              <a:stretch>
                <a:fillRect/>
              </a:stretch>
            </p:blipFill>
            <p:spPr>
              <a:xfrm>
                <a:off x="10417533" y="2385263"/>
                <a:ext cx="797517" cy="5216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4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93A8E66F-A408-4A97-B73A-C334B0C1EA25}"/>
                  </a:ext>
                </a:extLst>
              </p14:cNvPr>
              <p14:cNvContentPartPr/>
              <p14:nvPr/>
            </p14:nvContentPartPr>
            <p14:xfrm>
              <a:off x="10422353" y="1867577"/>
              <a:ext cx="542925" cy="314325"/>
            </p14:xfrm>
          </p:contentPart>
        </mc:Choice>
        <mc:Fallback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93A8E66F-A408-4A97-B73A-C334B0C1EA25}"/>
                  </a:ext>
                </a:extLst>
              </p:cNvPr>
              <p:cNvPicPr/>
              <p:nvPr/>
            </p:nvPicPr>
            <p:blipFill>
              <a:blip r:embed="rId135"/>
              <a:stretch>
                <a:fillRect/>
              </a:stretch>
            </p:blipFill>
            <p:spPr>
              <a:xfrm>
                <a:off x="10404758" y="1849450"/>
                <a:ext cx="578474" cy="3502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6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7DB3BAF5-6770-48FB-B1A3-FEDA815A1721}"/>
                  </a:ext>
                </a:extLst>
              </p14:cNvPr>
              <p14:cNvContentPartPr/>
              <p14:nvPr/>
            </p14:nvContentPartPr>
            <p14:xfrm>
              <a:off x="10337735" y="859691"/>
              <a:ext cx="714375" cy="714375"/>
            </p14:xfrm>
          </p:contentPart>
        </mc:Choice>
        <mc:Fallback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7DB3BAF5-6770-48FB-B1A3-FEDA815A1721}"/>
                  </a:ext>
                </a:extLst>
              </p:cNvPr>
              <p:cNvPicPr/>
              <p:nvPr/>
            </p:nvPicPr>
            <p:blipFill>
              <a:blip r:embed="rId137"/>
              <a:stretch>
                <a:fillRect/>
              </a:stretch>
            </p:blipFill>
            <p:spPr>
              <a:xfrm>
                <a:off x="10320180" y="842119"/>
                <a:ext cx="749843" cy="7498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8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B2EE7DC7-3D6D-40E9-9C59-4D64F9D59A89}"/>
                  </a:ext>
                </a:extLst>
              </p14:cNvPr>
              <p14:cNvContentPartPr/>
              <p14:nvPr/>
            </p14:nvContentPartPr>
            <p14:xfrm>
              <a:off x="10131392" y="111360"/>
              <a:ext cx="752475" cy="581025"/>
            </p14:xfrm>
          </p:contentPart>
        </mc:Choice>
        <mc:Fallback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B2EE7DC7-3D6D-40E9-9C59-4D64F9D59A89}"/>
                  </a:ext>
                </a:extLst>
              </p:cNvPr>
              <p:cNvPicPr/>
              <p:nvPr/>
            </p:nvPicPr>
            <p:blipFill>
              <a:blip r:embed="rId139"/>
              <a:stretch>
                <a:fillRect/>
              </a:stretch>
            </p:blipFill>
            <p:spPr>
              <a:xfrm>
                <a:off x="10113725" y="93338"/>
                <a:ext cx="788170" cy="61670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902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Procédé de séparation </vt:lpstr>
      <vt:lpstr>                          Sédimentation </vt:lpstr>
      <vt:lpstr>                              Décentation </vt:lpstr>
      <vt:lpstr>PowerPoint Presentation</vt:lpstr>
      <vt:lpstr>                              Évaporation    </vt:lpstr>
      <vt:lpstr>Distilation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procéd</dc:title>
  <dc:creator/>
  <cp:lastModifiedBy/>
  <cp:revision>153</cp:revision>
  <dcterms:created xsi:type="dcterms:W3CDTF">2021-12-15T16:40:59Z</dcterms:created>
  <dcterms:modified xsi:type="dcterms:W3CDTF">2021-12-15T17:10:46Z</dcterms:modified>
</cp:coreProperties>
</file>