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7F290-5CE7-4AE7-9F5A-8FFDB6D0F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4D494-4660-411F-9FB6-98CC02435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609E21-49BA-43FA-A909-01D2AC59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CF740A-8C55-4944-82AE-0A9D5C7A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68BF11-B4A5-40C2-A4CA-0CA07550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87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723F7-5AB9-418E-BF77-4F5D73F5D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BE6D7E-E007-4FF8-BAD1-9E78D20A8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73DB2D-3F28-4B4E-AAB7-CDC973BE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DBDE90-808D-4369-900D-36BE4B55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391456-7DB2-4CC5-B204-9D68114EE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748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CC3E37-CE7F-4C00-97B0-80D81E5E9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FA9F0B-A468-42CC-9342-3901CC37E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82796E-753E-47BD-BFAE-90BB3F56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4CE809-E1D4-4B0B-822E-981F4F05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F3009C-255C-4F13-95D8-30B410B6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454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F976F6-0D36-45AA-B019-08A4C027D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FF28D0-795E-4047-A33B-D048D5AF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FD77D8-A3FF-44A3-9669-CD47510C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343F6C-2138-49EB-92A3-F9A7564B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FCD2E1-619E-416B-A7F7-58AAEB77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56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96371F-053F-4C2F-BEBC-E94BABD7E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DB383C-BB01-43E7-9A14-FEA01EE2B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C23414-566B-43B5-88E9-F902C946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2A44AC-E012-4E5F-93FB-4C47505F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39E58-A826-490D-8727-DE57BE4F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289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19B62-54DD-4395-A933-BCCE10F0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822F51-6E4B-4D28-BCBF-8F540D534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1EE42E-624C-49B5-9832-129E65AD1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7C5BD8-7CFE-4AB5-BD26-F202025F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F656F9-0F9C-426F-8F8A-0C9BFF86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0DA844-C963-4CB3-93D2-69871929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455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5AD77-ACCF-4AD3-96BA-63BC08741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0A344D-06CF-4652-8651-1B5E9A095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B04F78-B428-406F-8344-38C629672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4F98D2-2CCA-48B6-A4B5-191440B53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7911C7-44EA-42A5-947E-46B4C3E3F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BC6C34-01C9-4F15-A36C-FA1809DB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4567C86-C635-485C-BDC8-279B5751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7040C8-2BCE-4994-87D2-6E64039C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201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21348-2A35-4887-B6EF-46F4B54DF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933999-495E-4427-B86A-466F44DB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6F8B7C-AA6B-4020-B2C2-13EE8628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338486-B28B-4827-8902-59084FC9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109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2E1DACE-6A59-4737-9183-972FB410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B68862-8353-4E71-A078-5FE5DECA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E3B774-CF32-4E0E-92ED-DE080781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646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095A07-9509-425B-8131-911026A1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C6EFEA-E5CC-4E79-A3DF-FC96DD3DB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121744-E04A-45A6-B928-4FC1CC862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1E8ACC-93A0-4065-9EEA-39EFD25E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DB264B-8A7D-4FD8-AC84-E8513FCA2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E17165-BB87-4923-AEC2-97102FEA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138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AF73F-A058-4D76-8497-6CB50C0A3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AEC775-0384-4B69-BF4F-42BD65C98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035B84-59D1-425D-9745-A19C825B6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7F4717-E45A-4EF9-B04C-76EB11445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5653AF-28B2-421B-B0D0-65BF3D51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223185-A21E-458D-8F7B-5EB04E10A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345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AF570F-CC79-42A8-98E2-BD688571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299ECF-E6F4-476C-B074-5D2F5C8A0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978780-5E96-49E6-BFE6-2F4AB5223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7F66-0023-4B5B-BC54-BD49BC4E63BA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D094FA-1546-4069-BE1A-61F591D41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2F122E-D053-4650-9EF6-4FF3C412F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C815B-13E3-40FA-B945-310904BA32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367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566B5-8621-4AD2-BEA3-D2FDAD82E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365"/>
            <a:ext cx="9144000" cy="1538343"/>
          </a:xfrm>
        </p:spPr>
        <p:txBody>
          <a:bodyPr>
            <a:normAutofit fontScale="90000"/>
          </a:bodyPr>
          <a:lstStyle/>
          <a:p>
            <a:r>
              <a:rPr lang="fr-CA" dirty="0"/>
              <a:t>Little</a:t>
            </a:r>
            <a:br>
              <a:rPr lang="fr-CA" dirty="0"/>
            </a:br>
            <a:r>
              <a:rPr lang="fr-CA" dirty="0" err="1"/>
              <a:t>Little</a:t>
            </a:r>
            <a:r>
              <a:rPr lang="fr-CA" dirty="0"/>
              <a:t> fighter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DA55EB-6C3A-4635-872C-1782CB0C8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99707"/>
            <a:ext cx="9144000" cy="4996927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(white lion)</a:t>
            </a:r>
          </a:p>
          <a:p>
            <a:r>
              <a:rPr lang="fr-CA" dirty="0"/>
              <a:t>Alone on the </a:t>
            </a:r>
            <a:r>
              <a:rPr lang="fr-CA" dirty="0" err="1"/>
              <a:t>sea</a:t>
            </a:r>
            <a:endParaRPr lang="fr-CA" dirty="0"/>
          </a:p>
          <a:p>
            <a:r>
              <a:rPr lang="fr-CA" dirty="0"/>
              <a:t>Fighter for </a:t>
            </a:r>
            <a:r>
              <a:rPr lang="fr-CA" dirty="0" err="1"/>
              <a:t>peace</a:t>
            </a:r>
            <a:endParaRPr lang="fr-CA" dirty="0"/>
          </a:p>
          <a:p>
            <a:r>
              <a:rPr lang="fr-CA" dirty="0" err="1"/>
              <a:t>Without</a:t>
            </a:r>
            <a:r>
              <a:rPr lang="fr-CA" dirty="0"/>
              <a:t> </a:t>
            </a:r>
            <a:r>
              <a:rPr lang="fr-CA" dirty="0" err="1"/>
              <a:t>weapon</a:t>
            </a:r>
            <a:r>
              <a:rPr lang="fr-CA" dirty="0"/>
              <a:t> on </a:t>
            </a:r>
            <a:r>
              <a:rPr lang="fr-CA" dirty="0" err="1"/>
              <a:t>your</a:t>
            </a:r>
            <a:r>
              <a:rPr lang="fr-CA" dirty="0"/>
              <a:t> hand</a:t>
            </a:r>
          </a:p>
          <a:p>
            <a:r>
              <a:rPr lang="fr-CA" dirty="0"/>
              <a:t>White lion</a:t>
            </a:r>
          </a:p>
          <a:p>
            <a:r>
              <a:rPr lang="fr-CA" dirty="0"/>
              <a:t>Rainbow warrior</a:t>
            </a:r>
          </a:p>
          <a:p>
            <a:r>
              <a:rPr lang="fr-CA" dirty="0"/>
              <a:t>Green </a:t>
            </a:r>
            <a:r>
              <a:rPr lang="fr-CA" dirty="0" err="1"/>
              <a:t>peace</a:t>
            </a:r>
            <a:endParaRPr lang="fr-CA" dirty="0"/>
          </a:p>
          <a:p>
            <a:r>
              <a:rPr lang="fr-CA" dirty="0"/>
              <a:t>Explosion du bateau</a:t>
            </a:r>
          </a:p>
          <a:p>
            <a:r>
              <a:rPr lang="fr-CA" dirty="0"/>
              <a:t>Service secret </a:t>
            </a:r>
            <a:r>
              <a:rPr lang="fr-CA" sz="2800" dirty="0"/>
              <a:t>français</a:t>
            </a:r>
          </a:p>
          <a:p>
            <a:r>
              <a:rPr lang="fr-CA" sz="2800" dirty="0"/>
              <a:t>France</a:t>
            </a:r>
          </a:p>
          <a:p>
            <a:r>
              <a:rPr lang="fr-CA" sz="2800" dirty="0"/>
              <a:t>Mort d’un photographe</a:t>
            </a:r>
          </a:p>
          <a:p>
            <a:r>
              <a:rPr lang="fr-CA" sz="2800" dirty="0"/>
              <a:t>En Nouvelle </a:t>
            </a:r>
            <a:r>
              <a:rPr lang="fr-CA" sz="2800"/>
              <a:t>Z</a:t>
            </a:r>
            <a:r>
              <a:rPr lang="fr-CA" sz="2800" dirty="0"/>
              <a:t>é</a:t>
            </a:r>
            <a:r>
              <a:rPr lang="fr-CA" sz="2800"/>
              <a:t>land</a:t>
            </a:r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87016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Little Little fighter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Little fighter</dc:title>
  <dc:creator>CSBE</dc:creator>
  <cp:lastModifiedBy>CSBE</cp:lastModifiedBy>
  <cp:revision>3</cp:revision>
  <dcterms:created xsi:type="dcterms:W3CDTF">2021-11-12T14:10:17Z</dcterms:created>
  <dcterms:modified xsi:type="dcterms:W3CDTF">2021-11-12T14:22:54Z</dcterms:modified>
</cp:coreProperties>
</file>