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CEC3B0-2A4B-409F-B8DD-D04B55525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1D07D4-0D37-46D0-98D5-D8798473F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2BABB1-F8AA-46E0-A05C-CE910183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279A8D-FF88-4555-BAC2-5E742E52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D16479-1CA0-4BD0-992C-5C014852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669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61824-18F6-4133-8E4B-A5FFECCA1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D22E9A-EA5B-4B84-AB97-E15925E61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BEE6A4-08CB-439E-B430-4026D6B8E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2DB108-634A-4345-9080-6C5670A4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7B452E-161D-41EF-A15E-357B3480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970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4E20DD1-FBED-4F01-915A-598C53C3F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B939B0-E8E0-4363-B34C-BBC2F65A4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64EC18-7ED5-4661-B012-D6D18E2E9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3D4BAF-0135-4E63-97D7-B6DAFBF9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28D3E2-71F3-4D1B-A4A7-379FBCF3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214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5ADDC-BA8D-42CB-93AB-E15070C5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E78BE9-D0D3-4F8F-846C-056B538F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88F066-DCAE-4ADA-856F-E89B0E1A4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F51F85-89A6-4952-A8DA-315E00CC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3151D4-C168-4F7D-812E-78F73CA74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248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8A1A55-E381-4A2E-988E-C146891F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F3764B-45B7-4EDF-9495-91C9CC819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708941-403C-4BFF-A0A3-0763AEEBD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095BC4-6F98-4767-BB83-A5576C0FF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C0F8FE-A0D2-49DF-AA49-28DBAB96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59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45E9A6-6CCB-4C5E-B712-2353AE4E9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CCCBD6-CE84-4A43-9057-8B3C7941E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346A3F-B038-4408-B532-AF454C9CA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DE2384-7623-49C8-8A2D-FD93847A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DF0917-C1AA-44F7-A3C1-9883A69E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74ECF8-6F06-4FAB-AB9B-A4219958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767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0F38F5-A92C-4084-BB68-D6003AF5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224500-8313-4F7A-A2A1-11314FA21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7E92C6-2A8C-476F-81FF-F6F6F9578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30DA8C-4DC3-4AFF-BF62-0A07FC3D2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EF0C9A-4DC3-4E38-8B2C-FA953F54A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64E802D-313F-441C-9E70-E2D8B24C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659A27E-4FE6-48FB-B5FD-0C72D9548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14B49C-E0D4-4BAA-B0CC-E4D839BB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242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8CF9E1-E9A4-4D25-B309-AEB6230D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F18268-AE1D-46B9-88BB-685D665C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897305-94E2-4693-BEFD-AA6B69C4D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8D96D1-4951-4216-896A-DA71497E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422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701FAB4-5CD2-49AB-BF92-1013C495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97A763-1F97-4E8C-8317-E92C88ED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C0F9DD-D958-479D-81F9-4644203A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369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E32F27-0152-4CCE-8E6A-0408A731E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AD1CC8-DC11-465F-B39E-202231577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33CC40-0DA3-4BCD-B85B-069520B26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24D0E6-CD90-4F61-8001-B80FE0A3E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B89E37-3A16-4FF1-8C1B-C97B3D481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02CF29-4893-497B-8624-EDD9F0ED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016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C7CCD-EEA1-4EF1-93AC-962C2A7E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7F46CE9-EFFC-411A-9BF6-0A307F96E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E22C71-4FA0-428D-B81F-E8A4FB4E3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7CE739-9BEC-45B1-BFCE-DCB74A94E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018D93-0AF0-4427-8A54-3F5402F9E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6915A5-DE82-4E77-A256-2891C5CE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210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DC3A947-BFA7-4471-9D8F-7F9FCFEB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9C2B07-6F56-413C-8A83-0EA82F6C3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A5064E-230F-4CF3-A6CF-1FA5147D5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700E2-0CBE-47F8-BD8C-E7AEC9643125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23C129-2946-4E2C-A0B7-6AED35B55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D5EDC3-2519-4514-9CE1-4C8CE83A5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4C4F-328F-415C-BAC1-902C956252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995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F730007-6F7C-4E2A-A8DC-08EFB05A2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4909" y="600655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fr-CA" sz="3200" b="1" dirty="0"/>
              <a:t>Phénomène</a:t>
            </a:r>
          </a:p>
          <a:p>
            <a:endParaRPr lang="fr-CA" sz="2600" b="1" dirty="0"/>
          </a:p>
          <a:p>
            <a:endParaRPr lang="fr-CA" sz="2600" b="1" dirty="0"/>
          </a:p>
          <a:p>
            <a:r>
              <a:rPr lang="fr-CA" sz="2600" b="1" dirty="0"/>
              <a:t>Fait par Nathan Pelletier</a:t>
            </a:r>
          </a:p>
        </p:txBody>
      </p:sp>
    </p:spTree>
    <p:extLst>
      <p:ext uri="{BB962C8B-B14F-4D97-AF65-F5344CB8AC3E}">
        <p14:creationId xmlns:p14="http://schemas.microsoft.com/office/powerpoint/2010/main" val="184062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&amp;#39;est-ce qu&amp;#39;une étoile filante? | Espace pour la vie">
            <a:extLst>
              <a:ext uri="{FF2B5EF4-FFF2-40B4-BE49-F238E27FC236}">
                <a16:creationId xmlns:a16="http://schemas.microsoft.com/office/drawing/2014/main" id="{E74C31F4-210E-47DD-9D21-75A360943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76" y="1145764"/>
            <a:ext cx="8601411" cy="571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8A5D169-4204-406B-9D31-D51417DCA8C5}"/>
              </a:ext>
            </a:extLst>
          </p:cNvPr>
          <p:cNvSpPr txBox="1"/>
          <p:nvPr/>
        </p:nvSpPr>
        <p:spPr>
          <a:xfrm>
            <a:off x="3151991" y="387275"/>
            <a:ext cx="62824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500" dirty="0">
                <a:latin typeface="Arial Black" panose="020B0A04020102020204" pitchFamily="34" charset="0"/>
              </a:rPr>
              <a:t>Étoile filante</a:t>
            </a:r>
          </a:p>
        </p:txBody>
      </p:sp>
    </p:spTree>
    <p:extLst>
      <p:ext uri="{BB962C8B-B14F-4D97-AF65-F5344CB8AC3E}">
        <p14:creationId xmlns:p14="http://schemas.microsoft.com/office/powerpoint/2010/main" val="332252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Quand voir des aurores boréales ? - Le Mag Voyageurs">
            <a:extLst>
              <a:ext uri="{FF2B5EF4-FFF2-40B4-BE49-F238E27FC236}">
                <a16:creationId xmlns:a16="http://schemas.microsoft.com/office/drawing/2014/main" id="{DB7B110F-FF97-494E-B780-EDD6AD47A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370" y="1483828"/>
            <a:ext cx="8191500" cy="526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27C0112-0571-4D03-AB74-76872278B2F6}"/>
              </a:ext>
            </a:extLst>
          </p:cNvPr>
          <p:cNvSpPr txBox="1"/>
          <p:nvPr/>
        </p:nvSpPr>
        <p:spPr>
          <a:xfrm>
            <a:off x="3294529" y="547744"/>
            <a:ext cx="77497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500" dirty="0">
                <a:latin typeface="Arial Black" panose="020B0A04020102020204" pitchFamily="34" charset="0"/>
              </a:rPr>
              <a:t>Aurores boréals</a:t>
            </a:r>
          </a:p>
        </p:txBody>
      </p:sp>
    </p:spTree>
    <p:extLst>
      <p:ext uri="{BB962C8B-B14F-4D97-AF65-F5344CB8AC3E}">
        <p14:creationId xmlns:p14="http://schemas.microsoft.com/office/powerpoint/2010/main" val="128248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0E75270-1ECC-4B0E-9FC3-76D92F713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818" y="1211036"/>
            <a:ext cx="7334250" cy="53721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CCF37F3-AB30-4385-ACC0-F8DA83B34309}"/>
              </a:ext>
            </a:extLst>
          </p:cNvPr>
          <p:cNvSpPr txBox="1"/>
          <p:nvPr/>
        </p:nvSpPr>
        <p:spPr>
          <a:xfrm>
            <a:off x="2525486" y="446314"/>
            <a:ext cx="73260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500" b="1" dirty="0">
                <a:latin typeface="Arial Black" panose="020B0A04020102020204" pitchFamily="34" charset="0"/>
              </a:rPr>
              <a:t>province</a:t>
            </a:r>
          </a:p>
        </p:txBody>
      </p:sp>
    </p:spTree>
    <p:extLst>
      <p:ext uri="{BB962C8B-B14F-4D97-AF65-F5344CB8AC3E}">
        <p14:creationId xmlns:p14="http://schemas.microsoft.com/office/powerpoint/2010/main" val="254070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8AFC74D-3162-416C-BEDE-71482F151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286" y="2794907"/>
            <a:ext cx="3200400" cy="36195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4EE949C-5557-4B4D-B073-1F23470D3A2B}"/>
              </a:ext>
            </a:extLst>
          </p:cNvPr>
          <p:cNvSpPr txBox="1"/>
          <p:nvPr/>
        </p:nvSpPr>
        <p:spPr>
          <a:xfrm>
            <a:off x="1534886" y="500743"/>
            <a:ext cx="94052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500" dirty="0" err="1">
                <a:latin typeface="Arial Black" panose="020B0A04020102020204" pitchFamily="34" charset="0"/>
              </a:rPr>
              <a:t>mrc</a:t>
            </a:r>
            <a:endParaRPr lang="fr-CA" sz="25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59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3A9B8E2-F6D4-460F-BE79-8DBD6DFCE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545" y="2822986"/>
            <a:ext cx="3105150" cy="24384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42C4BD0-AE13-4A46-BD4E-21D6A00AC603}"/>
              </a:ext>
            </a:extLst>
          </p:cNvPr>
          <p:cNvSpPr txBox="1"/>
          <p:nvPr/>
        </p:nvSpPr>
        <p:spPr>
          <a:xfrm>
            <a:off x="1710466" y="763793"/>
            <a:ext cx="86706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500" dirty="0">
                <a:latin typeface="Arial Black" panose="020B0A04020102020204" pitchFamily="34" charset="0"/>
              </a:rPr>
              <a:t>localité</a:t>
            </a:r>
          </a:p>
        </p:txBody>
      </p:sp>
    </p:spTree>
    <p:extLst>
      <p:ext uri="{BB962C8B-B14F-4D97-AF65-F5344CB8AC3E}">
        <p14:creationId xmlns:p14="http://schemas.microsoft.com/office/powerpoint/2010/main" val="38552651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Grand écran</PresentationFormat>
  <Paragraphs>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4</cp:revision>
  <dcterms:created xsi:type="dcterms:W3CDTF">2021-09-21T17:48:21Z</dcterms:created>
  <dcterms:modified xsi:type="dcterms:W3CDTF">2021-09-21T18:09:38Z</dcterms:modified>
</cp:coreProperties>
</file>