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44" d="100"/>
          <a:sy n="44" d="100"/>
        </p:scale>
        <p:origin x="42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2857A-4055-416F-AF42-A36C51303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3060C1-7DEB-4740-A22F-8FBABEE4D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46DF32-7CC8-4211-B61A-75B9F27C3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9985-D837-4A05-9A92-B0434ED6CEFA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2473AD-C5F1-40DA-985F-521E8976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D9FAEF-F2C0-479A-A23E-D7A088C7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EA6D-F508-4B88-A85E-E29968D86E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90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9EEF9-B9A0-4B90-9A13-A02A330A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D59559-8FB7-488C-B0E1-C8DDA37AE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E24F33-1C36-4471-AFB6-DA909396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9985-D837-4A05-9A92-B0434ED6CEFA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4FC327-C815-48C2-8173-9037B8E6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C0F4BE-532C-410F-8F7E-D1F3FAAC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EA6D-F508-4B88-A85E-E29968D86E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866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5EAEA7E-8460-450C-ABCC-0FB0659B4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617D7F-19D7-4AEC-B00D-E76F2D949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AC40B0-3C50-4D2B-AF45-780664E5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9985-D837-4A05-9A92-B0434ED6CEFA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6D5A02-FA16-4767-A410-1951A5182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19E901-E959-4D0A-B65A-1662CA49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EA6D-F508-4B88-A85E-E29968D86E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990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2EC35-C259-45BF-8296-91733512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0067D1-60E7-444F-BA26-0F4D6AE32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C3460A-67F2-467A-A0E7-B782F7BC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9985-D837-4A05-9A92-B0434ED6CEFA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526A94-C5E4-40FF-8822-B27C84D7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1FCE75-7DBB-4A4D-846B-2B5CBB36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EA6D-F508-4B88-A85E-E29968D86E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28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6F132A-9FA4-4B37-8524-BE8B242E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1D9E91-748F-4A06-9513-B4D2456D3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2DB553-BC47-4387-AF88-3FC60999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9985-D837-4A05-9A92-B0434ED6CEFA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7215FA-D1B3-4275-B95D-FC718688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CF8760-BED5-490F-A75E-FB209F94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EA6D-F508-4B88-A85E-E29968D86E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756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AC7AA-649E-4077-B507-4712C23E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14DD94-375C-467E-8124-1FEB702A2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C65D66-CD8D-402E-A5FD-C34DC5F41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42299C-9220-44FF-B9F1-CD05667C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9985-D837-4A05-9A92-B0434ED6CEFA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95534E-1795-4A27-A8BD-60DCD663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A1FDF1-5872-4462-B15E-DFAB5E05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EA6D-F508-4B88-A85E-E29968D86E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407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6C9882-6480-43D4-B909-245904A4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E69208-86FE-4B12-82FC-2BEECD33E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F62BCB-7809-4DF6-9E1B-52BE26844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659196-32AB-464E-8709-6902CB69C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60062D0-AFE7-4988-B175-54EB055D1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D4C4EDE-873E-49A0-BB15-9C959461C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9985-D837-4A05-9A92-B0434ED6CEFA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853ADA-4D22-4510-8BE8-21058409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24C10F8-FBA0-482C-86C9-0E41A350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EA6D-F508-4B88-A85E-E29968D86E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451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436B9D-995A-4BF9-ADEB-44FBF7A39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7D8EF87-3ECF-47C8-B5C8-2C0C3431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9985-D837-4A05-9A92-B0434ED6CEFA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724F9B-0473-46C6-981B-8DF39510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009CAF-4F84-4633-8575-6EB7269A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EA6D-F508-4B88-A85E-E29968D86E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871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890525-72CB-49E6-B67E-527FA2FC8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9985-D837-4A05-9A92-B0434ED6CEFA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BC74404-B6CD-42B2-8971-E17841E8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E315DE-0BE8-468C-A9AE-4F6DFE22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EA6D-F508-4B88-A85E-E29968D86E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763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79315A-C2A0-47E7-A79F-2A3A7A3F6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9F31B5-F433-4D9C-8B6E-A7F1311DB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96B38E-D988-4A88-BDDD-C7222ECE0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CFA54F-536D-46C1-80A4-117395009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9985-D837-4A05-9A92-B0434ED6CEFA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1C4742-1F49-4270-A6A2-0CB584A49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7AA498-9547-4FA3-9A39-FE8021C6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EA6D-F508-4B88-A85E-E29968D86E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665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F771DA-0312-43E7-8425-2A73702F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2BC8A56-6BCE-4B12-80B9-FF682BE71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FB69AA-7004-4919-9FE5-94C45044B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2FEA59-76DD-4AE0-94E6-A51A192A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9985-D837-4A05-9A92-B0434ED6CEFA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B4A8B4-231E-4E15-9F6A-46EDBFCD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BE7A4A-3113-498D-9712-35E0A536F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EA6D-F508-4B88-A85E-E29968D86E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934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358939-1062-46D7-8D2C-0D2761040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F65E52-DA9C-48DA-ACAF-2738C366D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4E086E-AD1E-4279-9607-D86FCA340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69985-D837-4A05-9A92-B0434ED6CEFA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E57AC1-F780-489D-9AF0-480E04DFF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050835-D0A5-464D-ABDF-92EB12F64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CEA6D-F508-4B88-A85E-E29968D86E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398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F7DA70-5F41-4685-8129-5A6ABD59E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Story </a:t>
            </a:r>
            <a:r>
              <a:rPr lang="fr-CA" dirty="0" err="1"/>
              <a:t>board</a:t>
            </a:r>
            <a:br>
              <a:rPr lang="fr-CA" dirty="0"/>
            </a:br>
            <a:r>
              <a:rPr lang="fr-CA" dirty="0"/>
              <a:t> fait par Émile Leblanc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9778E9-0C0A-4BA3-8208-34477C5908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025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AC202-3506-4A91-B936-DF96932B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You brought me fame and </a:t>
            </a:r>
            <a:r>
              <a:rPr lang="en-US" sz="5400" dirty="0" err="1"/>
              <a:t>fortuen</a:t>
            </a:r>
            <a:r>
              <a:rPr lang="en-US" sz="5400" dirty="0"/>
              <a:t> and everything that goes with it </a:t>
            </a:r>
            <a:endParaRPr lang="fr-CA" sz="54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310D8CE-B0C4-4117-A272-CAE923482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4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6BD590-7356-4530-9F09-F0E9FB1F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/>
              <a:t>We</a:t>
            </a:r>
            <a:r>
              <a:rPr lang="fr-CA" dirty="0"/>
              <a:t> are the Champions</a:t>
            </a:r>
            <a:br>
              <a:rPr lang="fr-CA" dirty="0"/>
            </a:br>
            <a:r>
              <a:rPr lang="fr-CA" dirty="0"/>
              <a:t>(Queen)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856E64-195F-4F7F-9A18-E466467C1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061BE4-EE67-4134-90FE-061CE3276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219200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4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0B0D69-4A9C-444F-AA96-18121BF1E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The Simpsons: Tapped Out Fire Department Crook and Ladder Apu  Nahasapeemapetilon Firefighter, le film des simpsons, angle, bâtiment png |  PNGEgg">
            <a:extLst>
              <a:ext uri="{FF2B5EF4-FFF2-40B4-BE49-F238E27FC236}">
                <a16:creationId xmlns:a16="http://schemas.microsoft.com/office/drawing/2014/main" id="{2DECF2A1-5DF0-4785-99EF-0851D75B7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3" y="1825625"/>
            <a:ext cx="8490857" cy="501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78A8B4D6-F64C-4CB5-93DD-C2A8437C9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566241"/>
            <a:ext cx="10515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But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it's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been no </a:t>
            </a:r>
            <a:r>
              <a:rPr kumimoji="0" lang="fr-FR" altLang="fr-FR" sz="5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bed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of roses</a:t>
            </a:r>
            <a:r>
              <a:rPr kumimoji="0" lang="fr-FR" altLang="fr-FR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3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16E1C2-6E0C-4281-9676-8B8D26C8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7327"/>
          </a:xfrm>
        </p:spPr>
        <p:txBody>
          <a:bodyPr/>
          <a:lstStyle/>
          <a:p>
            <a:pPr algn="ctr"/>
            <a:r>
              <a:rPr lang="fr-CA" dirty="0" err="1"/>
              <a:t>I’ve</a:t>
            </a:r>
            <a:r>
              <a:rPr lang="fr-CA" dirty="0"/>
              <a:t> </a:t>
            </a:r>
            <a:r>
              <a:rPr lang="fr-CA" dirty="0" err="1"/>
              <a:t>taken</a:t>
            </a:r>
            <a:r>
              <a:rPr lang="fr-CA" dirty="0"/>
              <a:t> </a:t>
            </a:r>
            <a:r>
              <a:rPr lang="fr-CA" dirty="0" err="1"/>
              <a:t>my</a:t>
            </a:r>
            <a:r>
              <a:rPr lang="fr-CA" dirty="0"/>
              <a:t> </a:t>
            </a:r>
            <a:r>
              <a:rPr lang="fr-CA" dirty="0" err="1"/>
              <a:t>bows</a:t>
            </a:r>
            <a:endParaRPr lang="fr-CA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6A09266-F7E0-4975-B1B6-06A3920FD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7" b="20373"/>
          <a:stretch/>
        </p:blipFill>
        <p:spPr>
          <a:xfrm>
            <a:off x="0" y="1402452"/>
            <a:ext cx="12192000" cy="54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8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C3F1994-1978-4B59-A9D0-5AD589F2F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29" y="1690688"/>
            <a:ext cx="10123714" cy="5167312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71CC26E5-2F22-4643-8AAD-1AAFE7EF8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5028" y="612408"/>
            <a:ext cx="101237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We</a:t>
            </a:r>
            <a:r>
              <a:rPr kumimoji="0" lang="fr-FR" altLang="fr-FR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are the champions - </a:t>
            </a:r>
            <a:r>
              <a:rPr kumimoji="0" lang="fr-FR" altLang="fr-FR" sz="4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my</a:t>
            </a:r>
            <a:r>
              <a:rPr kumimoji="0" lang="fr-FR" altLang="fr-FR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4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friends</a:t>
            </a:r>
            <a:r>
              <a:rPr kumimoji="0" lang="fr-FR" altLang="fr-FR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4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16A95C-11E6-4C7D-82E1-BB10112B8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92" y="365125"/>
            <a:ext cx="8921866" cy="1325563"/>
          </a:xfrm>
        </p:spPr>
        <p:txBody>
          <a:bodyPr>
            <a:normAutofit/>
          </a:bodyPr>
          <a:lstStyle/>
          <a:p>
            <a:pPr algn="ctr"/>
            <a:r>
              <a:rPr lang="fr-CA" sz="7200" dirty="0"/>
              <a:t>No time for losers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47C562A-F91C-477A-A116-196CA9DD1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7059" y="1825624"/>
            <a:ext cx="7662484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67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34D57B-4EB6-4AC5-BCA8-EC7808F22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/>
              <a:t>I consider it a challenge before the whole human race</a:t>
            </a:r>
            <a:endParaRPr lang="fr-CA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AC75823-9DE3-4C87-A843-6C7FBB1CE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286" y="2355207"/>
            <a:ext cx="8011885" cy="45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8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539C4-DCEA-46CA-BD11-667B0733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Cause we are the champions - of the world</a:t>
            </a:r>
            <a:endParaRPr lang="fr-CA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5A53FD9-DC65-433D-934E-D0AC50CEE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940" y="1825624"/>
            <a:ext cx="8443403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2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809D6B-1AE9-421F-8CBF-D2878D70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08703"/>
          </a:xfrm>
        </p:spPr>
        <p:txBody>
          <a:bodyPr>
            <a:normAutofit/>
          </a:bodyPr>
          <a:lstStyle/>
          <a:p>
            <a:pPr algn="ctr"/>
            <a:r>
              <a:rPr lang="fr-CA" sz="8000" dirty="0"/>
              <a:t>But </a:t>
            </a:r>
            <a:r>
              <a:rPr lang="fr-CA" sz="8000" dirty="0" err="1"/>
              <a:t>I've</a:t>
            </a:r>
            <a:r>
              <a:rPr lang="fr-CA" sz="8000" dirty="0"/>
              <a:t> come </a:t>
            </a:r>
            <a:r>
              <a:rPr lang="fr-CA" sz="8000" dirty="0" err="1"/>
              <a:t>through</a:t>
            </a:r>
            <a:r>
              <a:rPr lang="fr-CA" sz="8000" dirty="0"/>
              <a:t>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8722285-26CB-4753-965E-7FEFF35FF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457" y="2873828"/>
            <a:ext cx="7890892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156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73</Words>
  <Application>Microsoft Office PowerPoint</Application>
  <PresentationFormat>Grand écran</PresentationFormat>
  <Paragraphs>10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Arial Unicode MS</vt:lpstr>
      <vt:lpstr>Calibri</vt:lpstr>
      <vt:lpstr>Calibri Light</vt:lpstr>
      <vt:lpstr>Thème Office</vt:lpstr>
      <vt:lpstr>Story board  fait par Émile Leblanc </vt:lpstr>
      <vt:lpstr>We are the Champions (Queen)</vt:lpstr>
      <vt:lpstr>But it's been no bed of roses </vt:lpstr>
      <vt:lpstr>I’ve taken my bows</vt:lpstr>
      <vt:lpstr>We are the champions - my friends </vt:lpstr>
      <vt:lpstr>No time for losers</vt:lpstr>
      <vt:lpstr>I consider it a challenge before the whole human race</vt:lpstr>
      <vt:lpstr>Cause we are the champions - of the world</vt:lpstr>
      <vt:lpstr>But I've come through </vt:lpstr>
      <vt:lpstr>You brought me fame and fortuen and everything that goes with 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board  fait par Émile Leblanc </dc:title>
  <dc:creator>CSBE</dc:creator>
  <cp:lastModifiedBy>CSBE</cp:lastModifiedBy>
  <cp:revision>4</cp:revision>
  <dcterms:created xsi:type="dcterms:W3CDTF">2021-11-15T18:58:07Z</dcterms:created>
  <dcterms:modified xsi:type="dcterms:W3CDTF">2021-11-15T19:24:16Z</dcterms:modified>
</cp:coreProperties>
</file>