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8" r:id="rId4"/>
    <p:sldId id="259" r:id="rId5"/>
    <p:sldId id="264" r:id="rId6"/>
    <p:sldId id="265" r:id="rId7"/>
    <p:sldId id="268" r:id="rId8"/>
    <p:sldId id="266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2777ED-9353-1EDB-DE63-3564F034373D}" v="351" dt="2021-10-06T19:53:01.394"/>
    <p1510:client id="{BC429D33-1743-8357-4362-BBFBCAB5CF9D}" v="849" dt="2021-10-05T21:42:28.072"/>
    <p1510:client id="{C80BCC97-67EC-4DBA-8288-8C5B5AE44558}" v="494" dt="2021-10-05T13:56:13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gourde30" userId="S::hgourde30@scol.qc.ca::d2c91334-0b12-4f4b-aa19-8c5fe931c3c2" providerId="AD" clId="Web-{C80BCC97-67EC-4DBA-8288-8C5B5AE44558}"/>
    <pc:docChg chg="addSld delSld modSld">
      <pc:chgData name="hgourde30" userId="S::hgourde30@scol.qc.ca::d2c91334-0b12-4f4b-aa19-8c5fe931c3c2" providerId="AD" clId="Web-{C80BCC97-67EC-4DBA-8288-8C5B5AE44558}" dt="2021-10-05T13:56:13.041" v="316" actId="20577"/>
      <pc:docMkLst>
        <pc:docMk/>
      </pc:docMkLst>
      <pc:sldChg chg="addSp modSp mod setBg addAnim">
        <pc:chgData name="hgourde30" userId="S::hgourde30@scol.qc.ca::d2c91334-0b12-4f4b-aa19-8c5fe931c3c2" providerId="AD" clId="Web-{C80BCC97-67EC-4DBA-8288-8C5B5AE44558}" dt="2021-10-05T13:02:07.104" v="11"/>
        <pc:sldMkLst>
          <pc:docMk/>
          <pc:sldMk cId="109857222" sldId="256"/>
        </pc:sldMkLst>
        <pc:spChg chg="mod ord">
          <ac:chgData name="hgourde30" userId="S::hgourde30@scol.qc.ca::d2c91334-0b12-4f4b-aa19-8c5fe931c3c2" providerId="AD" clId="Web-{C80BCC97-67EC-4DBA-8288-8C5B5AE44558}" dt="2021-10-05T13:02:07.104" v="10"/>
          <ac:spMkLst>
            <pc:docMk/>
            <pc:sldMk cId="109857222" sldId="256"/>
            <ac:spMk id="2" creationId="{00000000-0000-0000-0000-000000000000}"/>
          </ac:spMkLst>
        </pc:spChg>
        <pc:spChg chg="add">
          <ac:chgData name="hgourde30" userId="S::hgourde30@scol.qc.ca::d2c91334-0b12-4f4b-aa19-8c5fe931c3c2" providerId="AD" clId="Web-{C80BCC97-67EC-4DBA-8288-8C5B5AE44558}" dt="2021-10-05T13:02:07.104" v="10"/>
          <ac:spMkLst>
            <pc:docMk/>
            <pc:sldMk cId="109857222" sldId="256"/>
            <ac:spMk id="9" creationId="{37C89E4B-3C9F-44B9-8B86-D9E3D112D8EC}"/>
          </ac:spMkLst>
        </pc:spChg>
        <pc:picChg chg="add mod">
          <ac:chgData name="hgourde30" userId="S::hgourde30@scol.qc.ca::d2c91334-0b12-4f4b-aa19-8c5fe931c3c2" providerId="AD" clId="Web-{C80BCC97-67EC-4DBA-8288-8C5B5AE44558}" dt="2021-10-05T13:02:07.104" v="10"/>
          <ac:picMkLst>
            <pc:docMk/>
            <pc:sldMk cId="109857222" sldId="256"/>
            <ac:picMk id="4" creationId="{400F510D-CBC6-450A-A215-88CCE5364294}"/>
          </ac:picMkLst>
        </pc:picChg>
        <pc:cxnChg chg="add">
          <ac:chgData name="hgourde30" userId="S::hgourde30@scol.qc.ca::d2c91334-0b12-4f4b-aa19-8c5fe931c3c2" providerId="AD" clId="Web-{C80BCC97-67EC-4DBA-8288-8C5B5AE44558}" dt="2021-10-05T13:02:07.104" v="10"/>
          <ac:cxnSpMkLst>
            <pc:docMk/>
            <pc:sldMk cId="109857222" sldId="256"/>
            <ac:cxnSpMk id="11" creationId="{AA2EAA10-076F-46BD-8F0F-B9A2FB77A85C}"/>
          </ac:cxnSpMkLst>
        </pc:cxnChg>
        <pc:cxnChg chg="add">
          <ac:chgData name="hgourde30" userId="S::hgourde30@scol.qc.ca::d2c91334-0b12-4f4b-aa19-8c5fe931c3c2" providerId="AD" clId="Web-{C80BCC97-67EC-4DBA-8288-8C5B5AE44558}" dt="2021-10-05T13:02:07.104" v="10"/>
          <ac:cxnSpMkLst>
            <pc:docMk/>
            <pc:sldMk cId="109857222" sldId="256"/>
            <ac:cxnSpMk id="13" creationId="{D891E407-403B-4764-86C9-33A56D3BCAA3}"/>
          </ac:cxnSpMkLst>
        </pc:cxnChg>
      </pc:sldChg>
      <pc:sldChg chg="addSp modSp new del">
        <pc:chgData name="hgourde30" userId="S::hgourde30@scol.qc.ca::d2c91334-0b12-4f4b-aa19-8c5fe931c3c2" providerId="AD" clId="Web-{C80BCC97-67EC-4DBA-8288-8C5B5AE44558}" dt="2021-10-05T13:14:05.015" v="136"/>
        <pc:sldMkLst>
          <pc:docMk/>
          <pc:sldMk cId="2111835485" sldId="257"/>
        </pc:sldMkLst>
        <pc:spChg chg="mod">
          <ac:chgData name="hgourde30" userId="S::hgourde30@scol.qc.ca::d2c91334-0b12-4f4b-aa19-8c5fe931c3c2" providerId="AD" clId="Web-{C80BCC97-67EC-4DBA-8288-8C5B5AE44558}" dt="2021-10-05T13:05:38.152" v="38" actId="14100"/>
          <ac:spMkLst>
            <pc:docMk/>
            <pc:sldMk cId="2111835485" sldId="257"/>
            <ac:spMk id="2" creationId="{7AAA6C1F-35D9-4970-8563-EF77DDDD2B0C}"/>
          </ac:spMkLst>
        </pc:spChg>
        <pc:spChg chg="add mod">
          <ac:chgData name="hgourde30" userId="S::hgourde30@scol.qc.ca::d2c91334-0b12-4f4b-aa19-8c5fe931c3c2" providerId="AD" clId="Web-{C80BCC97-67EC-4DBA-8288-8C5B5AE44558}" dt="2021-10-05T13:10:12.373" v="134" actId="1076"/>
          <ac:spMkLst>
            <pc:docMk/>
            <pc:sldMk cId="2111835485" sldId="257"/>
            <ac:spMk id="3" creationId="{04CCEB7D-47AE-483B-A3C6-F57A50044811}"/>
          </ac:spMkLst>
        </pc:spChg>
      </pc:sldChg>
      <pc:sldChg chg="addSp modSp add mod replId setBg">
        <pc:chgData name="hgourde30" userId="S::hgourde30@scol.qc.ca::d2c91334-0b12-4f4b-aa19-8c5fe931c3c2" providerId="AD" clId="Web-{C80BCC97-67EC-4DBA-8288-8C5B5AE44558}" dt="2021-10-05T13:15:14.187" v="139"/>
        <pc:sldMkLst>
          <pc:docMk/>
          <pc:sldMk cId="2771473137" sldId="258"/>
        </pc:sldMkLst>
        <pc:spChg chg="mod">
          <ac:chgData name="hgourde30" userId="S::hgourde30@scol.qc.ca::d2c91334-0b12-4f4b-aa19-8c5fe931c3c2" providerId="AD" clId="Web-{C80BCC97-67EC-4DBA-8288-8C5B5AE44558}" dt="2021-10-05T13:15:14.187" v="139"/>
          <ac:spMkLst>
            <pc:docMk/>
            <pc:sldMk cId="2771473137" sldId="258"/>
            <ac:spMk id="2" creationId="{7AAA6C1F-35D9-4970-8563-EF77DDDD2B0C}"/>
          </ac:spMkLst>
        </pc:spChg>
        <pc:spChg chg="mod">
          <ac:chgData name="hgourde30" userId="S::hgourde30@scol.qc.ca::d2c91334-0b12-4f4b-aa19-8c5fe931c3c2" providerId="AD" clId="Web-{C80BCC97-67EC-4DBA-8288-8C5B5AE44558}" dt="2021-10-05T13:15:14.187" v="139"/>
          <ac:spMkLst>
            <pc:docMk/>
            <pc:sldMk cId="2771473137" sldId="258"/>
            <ac:spMk id="3" creationId="{04CCEB7D-47AE-483B-A3C6-F57A50044811}"/>
          </ac:spMkLst>
        </pc:spChg>
        <pc:spChg chg="add">
          <ac:chgData name="hgourde30" userId="S::hgourde30@scol.qc.ca::d2c91334-0b12-4f4b-aa19-8c5fe931c3c2" providerId="AD" clId="Web-{C80BCC97-67EC-4DBA-8288-8C5B5AE44558}" dt="2021-10-05T13:15:14.187" v="139"/>
          <ac:spMkLst>
            <pc:docMk/>
            <pc:sldMk cId="2771473137" sldId="258"/>
            <ac:spMk id="9" creationId="{F13C74B1-5B17-4795-BED0-7140497B445A}"/>
          </ac:spMkLst>
        </pc:spChg>
        <pc:spChg chg="add">
          <ac:chgData name="hgourde30" userId="S::hgourde30@scol.qc.ca::d2c91334-0b12-4f4b-aa19-8c5fe931c3c2" providerId="AD" clId="Web-{C80BCC97-67EC-4DBA-8288-8C5B5AE44558}" dt="2021-10-05T13:15:14.187" v="139"/>
          <ac:spMkLst>
            <pc:docMk/>
            <pc:sldMk cId="2771473137" sldId="258"/>
            <ac:spMk id="11" creationId="{D4974D33-8DC5-464E-8C6D-BE58F0669C17}"/>
          </ac:spMkLst>
        </pc:spChg>
        <pc:picChg chg="add mod">
          <ac:chgData name="hgourde30" userId="S::hgourde30@scol.qc.ca::d2c91334-0b12-4f4b-aa19-8c5fe931c3c2" providerId="AD" clId="Web-{C80BCC97-67EC-4DBA-8288-8C5B5AE44558}" dt="2021-10-05T13:15:14.187" v="139"/>
          <ac:picMkLst>
            <pc:docMk/>
            <pc:sldMk cId="2771473137" sldId="258"/>
            <ac:picMk id="4" creationId="{C30842C7-B52C-4A95-BC6C-51E8BED2004A}"/>
          </ac:picMkLst>
        </pc:picChg>
      </pc:sldChg>
      <pc:sldChg chg="addSp modSp new mod setBg">
        <pc:chgData name="hgourde30" userId="S::hgourde30@scol.qc.ca::d2c91334-0b12-4f4b-aa19-8c5fe931c3c2" providerId="AD" clId="Web-{C80BCC97-67EC-4DBA-8288-8C5B5AE44558}" dt="2021-10-05T13:21:01.956" v="306"/>
        <pc:sldMkLst>
          <pc:docMk/>
          <pc:sldMk cId="2342990431" sldId="259"/>
        </pc:sldMkLst>
        <pc:spChg chg="mod">
          <ac:chgData name="hgourde30" userId="S::hgourde30@scol.qc.ca::d2c91334-0b12-4f4b-aa19-8c5fe931c3c2" providerId="AD" clId="Web-{C80BCC97-67EC-4DBA-8288-8C5B5AE44558}" dt="2021-10-05T13:21:01.956" v="306"/>
          <ac:spMkLst>
            <pc:docMk/>
            <pc:sldMk cId="2342990431" sldId="259"/>
            <ac:spMk id="2" creationId="{E25A71C9-E710-446D-A68D-186F551EF618}"/>
          </ac:spMkLst>
        </pc:spChg>
        <pc:spChg chg="add mod">
          <ac:chgData name="hgourde30" userId="S::hgourde30@scol.qc.ca::d2c91334-0b12-4f4b-aa19-8c5fe931c3c2" providerId="AD" clId="Web-{C80BCC97-67EC-4DBA-8288-8C5B5AE44558}" dt="2021-10-05T13:21:01.956" v="306"/>
          <ac:spMkLst>
            <pc:docMk/>
            <pc:sldMk cId="2342990431" sldId="259"/>
            <ac:spMk id="3" creationId="{1C6D6B69-A53E-4C11-AF36-7064FEA01EC3}"/>
          </ac:spMkLst>
        </pc:spChg>
        <pc:spChg chg="add">
          <ac:chgData name="hgourde30" userId="S::hgourde30@scol.qc.ca::d2c91334-0b12-4f4b-aa19-8c5fe931c3c2" providerId="AD" clId="Web-{C80BCC97-67EC-4DBA-8288-8C5B5AE44558}" dt="2021-10-05T13:21:01.956" v="306"/>
          <ac:spMkLst>
            <pc:docMk/>
            <pc:sldMk cId="2342990431" sldId="259"/>
            <ac:spMk id="9" creationId="{F13C74B1-5B17-4795-BED0-7140497B445A}"/>
          </ac:spMkLst>
        </pc:spChg>
        <pc:spChg chg="add">
          <ac:chgData name="hgourde30" userId="S::hgourde30@scol.qc.ca::d2c91334-0b12-4f4b-aa19-8c5fe931c3c2" providerId="AD" clId="Web-{C80BCC97-67EC-4DBA-8288-8C5B5AE44558}" dt="2021-10-05T13:21:01.956" v="306"/>
          <ac:spMkLst>
            <pc:docMk/>
            <pc:sldMk cId="2342990431" sldId="259"/>
            <ac:spMk id="11" creationId="{D4974D33-8DC5-464E-8C6D-BE58F0669C17}"/>
          </ac:spMkLst>
        </pc:spChg>
        <pc:picChg chg="add mod">
          <ac:chgData name="hgourde30" userId="S::hgourde30@scol.qc.ca::d2c91334-0b12-4f4b-aa19-8c5fe931c3c2" providerId="AD" clId="Web-{C80BCC97-67EC-4DBA-8288-8C5B5AE44558}" dt="2021-10-05T13:21:01.956" v="306"/>
          <ac:picMkLst>
            <pc:docMk/>
            <pc:sldMk cId="2342990431" sldId="259"/>
            <ac:picMk id="4" creationId="{31FFA21C-A3A7-44E5-9D68-1042EEE15547}"/>
          </ac:picMkLst>
        </pc:picChg>
      </pc:sldChg>
      <pc:sldChg chg="modSp new">
        <pc:chgData name="hgourde30" userId="S::hgourde30@scol.qc.ca::d2c91334-0b12-4f4b-aa19-8c5fe931c3c2" providerId="AD" clId="Web-{C80BCC97-67EC-4DBA-8288-8C5B5AE44558}" dt="2021-10-05T13:56:13.041" v="316" actId="20577"/>
        <pc:sldMkLst>
          <pc:docMk/>
          <pc:sldMk cId="1050749589" sldId="260"/>
        </pc:sldMkLst>
        <pc:spChg chg="mod">
          <ac:chgData name="hgourde30" userId="S::hgourde30@scol.qc.ca::d2c91334-0b12-4f4b-aa19-8c5fe931c3c2" providerId="AD" clId="Web-{C80BCC97-67EC-4DBA-8288-8C5B5AE44558}" dt="2021-10-05T13:56:13.041" v="316" actId="20577"/>
          <ac:spMkLst>
            <pc:docMk/>
            <pc:sldMk cId="1050749589" sldId="260"/>
            <ac:spMk id="2" creationId="{02C28C52-7094-42AD-A390-EF6096C028FE}"/>
          </ac:spMkLst>
        </pc:spChg>
      </pc:sldChg>
    </pc:docChg>
  </pc:docChgLst>
  <pc:docChgLst>
    <pc:chgData name="hgourde30" userId="S::hgourde30@scol.qc.ca::d2c91334-0b12-4f4b-aa19-8c5fe931c3c2" providerId="AD" clId="Web-{B22777ED-9353-1EDB-DE63-3564F034373D}"/>
    <pc:docChg chg="addSld delSld modSld">
      <pc:chgData name="hgourde30" userId="S::hgourde30@scol.qc.ca::d2c91334-0b12-4f4b-aa19-8c5fe931c3c2" providerId="AD" clId="Web-{B22777ED-9353-1EDB-DE63-3564F034373D}" dt="2021-10-06T19:53:01.394" v="358" actId="14100"/>
      <pc:docMkLst>
        <pc:docMk/>
      </pc:docMkLst>
      <pc:sldChg chg="modSp">
        <pc:chgData name="hgourde30" userId="S::hgourde30@scol.qc.ca::d2c91334-0b12-4f4b-aa19-8c5fe931c3c2" providerId="AD" clId="Web-{B22777ED-9353-1EDB-DE63-3564F034373D}" dt="2021-10-06T19:50:20.924" v="286" actId="20577"/>
        <pc:sldMkLst>
          <pc:docMk/>
          <pc:sldMk cId="2342990431" sldId="259"/>
        </pc:sldMkLst>
        <pc:spChg chg="mod">
          <ac:chgData name="hgourde30" userId="S::hgourde30@scol.qc.ca::d2c91334-0b12-4f4b-aa19-8c5fe931c3c2" providerId="AD" clId="Web-{B22777ED-9353-1EDB-DE63-3564F034373D}" dt="2021-10-06T19:50:20.924" v="286" actId="20577"/>
          <ac:spMkLst>
            <pc:docMk/>
            <pc:sldMk cId="2342990431" sldId="259"/>
            <ac:spMk id="3" creationId="{1C6D6B69-A53E-4C11-AF36-7064FEA01EC3}"/>
          </ac:spMkLst>
        </pc:spChg>
      </pc:sldChg>
      <pc:sldChg chg="modSp del">
        <pc:chgData name="hgourde30" userId="S::hgourde30@scol.qc.ca::d2c91334-0b12-4f4b-aa19-8c5fe931c3c2" providerId="AD" clId="Web-{B22777ED-9353-1EDB-DE63-3564F034373D}" dt="2021-10-06T15:30:36.509" v="13"/>
        <pc:sldMkLst>
          <pc:docMk/>
          <pc:sldMk cId="1050749589" sldId="260"/>
        </pc:sldMkLst>
        <pc:picChg chg="mod">
          <ac:chgData name="hgourde30" userId="S::hgourde30@scol.qc.ca::d2c91334-0b12-4f4b-aa19-8c5fe931c3c2" providerId="AD" clId="Web-{B22777ED-9353-1EDB-DE63-3564F034373D}" dt="2021-10-06T15:27:34.945" v="0" actId="1076"/>
          <ac:picMkLst>
            <pc:docMk/>
            <pc:sldMk cId="1050749589" sldId="260"/>
            <ac:picMk id="5" creationId="{07737A96-FB6F-4699-ACBF-A8C2C9DF8EEA}"/>
          </ac:picMkLst>
        </pc:picChg>
      </pc:sldChg>
      <pc:sldChg chg="del">
        <pc:chgData name="hgourde30" userId="S::hgourde30@scol.qc.ca::d2c91334-0b12-4f4b-aa19-8c5fe931c3c2" providerId="AD" clId="Web-{B22777ED-9353-1EDB-DE63-3564F034373D}" dt="2021-10-06T15:31:56.495" v="28"/>
        <pc:sldMkLst>
          <pc:docMk/>
          <pc:sldMk cId="602953008" sldId="261"/>
        </pc:sldMkLst>
      </pc:sldChg>
      <pc:sldChg chg="modSp del">
        <pc:chgData name="hgourde30" userId="S::hgourde30@scol.qc.ca::d2c91334-0b12-4f4b-aa19-8c5fe931c3c2" providerId="AD" clId="Web-{B22777ED-9353-1EDB-DE63-3564F034373D}" dt="2021-10-06T15:36:51.249" v="134"/>
        <pc:sldMkLst>
          <pc:docMk/>
          <pc:sldMk cId="2927362888" sldId="262"/>
        </pc:sldMkLst>
        <pc:picChg chg="mod">
          <ac:chgData name="hgourde30" userId="S::hgourde30@scol.qc.ca::d2c91334-0b12-4f4b-aa19-8c5fe931c3c2" providerId="AD" clId="Web-{B22777ED-9353-1EDB-DE63-3564F034373D}" dt="2021-10-06T15:32:31.105" v="34" actId="1076"/>
          <ac:picMkLst>
            <pc:docMk/>
            <pc:sldMk cId="2927362888" sldId="262"/>
            <ac:picMk id="8" creationId="{9AEE21AF-2E0D-44AE-A6DE-69652C29A9FA}"/>
          </ac:picMkLst>
        </pc:picChg>
      </pc:sldChg>
      <pc:sldChg chg="addSp delSp modSp new mod setBg">
        <pc:chgData name="hgourde30" userId="S::hgourde30@scol.qc.ca::d2c91334-0b12-4f4b-aa19-8c5fe931c3c2" providerId="AD" clId="Web-{B22777ED-9353-1EDB-DE63-3564F034373D}" dt="2021-10-06T18:31:47.852" v="160"/>
        <pc:sldMkLst>
          <pc:docMk/>
          <pc:sldMk cId="1545968889" sldId="264"/>
        </pc:sldMkLst>
        <pc:spChg chg="mod">
          <ac:chgData name="hgourde30" userId="S::hgourde30@scol.qc.ca::d2c91334-0b12-4f4b-aa19-8c5fe931c3c2" providerId="AD" clId="Web-{B22777ED-9353-1EDB-DE63-3564F034373D}" dt="2021-10-06T18:31:47.852" v="160"/>
          <ac:spMkLst>
            <pc:docMk/>
            <pc:sldMk cId="1545968889" sldId="264"/>
            <ac:spMk id="2" creationId="{B6CB5A91-D41C-44C3-8952-9F24B2B67B7D}"/>
          </ac:spMkLst>
        </pc:spChg>
        <pc:spChg chg="mod ord">
          <ac:chgData name="hgourde30" userId="S::hgourde30@scol.qc.ca::d2c91334-0b12-4f4b-aa19-8c5fe931c3c2" providerId="AD" clId="Web-{B22777ED-9353-1EDB-DE63-3564F034373D}" dt="2021-10-06T18:31:47.852" v="160"/>
          <ac:spMkLst>
            <pc:docMk/>
            <pc:sldMk cId="1545968889" sldId="264"/>
            <ac:spMk id="3" creationId="{7E13CF05-C568-438F-9C3F-C95838C2D068}"/>
          </ac:spMkLst>
        </pc:spChg>
        <pc:spChg chg="add del">
          <ac:chgData name="hgourde30" userId="S::hgourde30@scol.qc.ca::d2c91334-0b12-4f4b-aa19-8c5fe931c3c2" providerId="AD" clId="Web-{B22777ED-9353-1EDB-DE63-3564F034373D}" dt="2021-10-06T15:31:51.839" v="27"/>
          <ac:spMkLst>
            <pc:docMk/>
            <pc:sldMk cId="1545968889" sldId="264"/>
            <ac:spMk id="10" creationId="{4038CB10-1F5C-4D54-9DF7-12586DE5B007}"/>
          </ac:spMkLst>
        </pc:spChg>
        <pc:spChg chg="add del">
          <ac:chgData name="hgourde30" userId="S::hgourde30@scol.qc.ca::d2c91334-0b12-4f4b-aa19-8c5fe931c3c2" providerId="AD" clId="Web-{B22777ED-9353-1EDB-DE63-3564F034373D}" dt="2021-10-06T15:31:51.839" v="27"/>
          <ac:spMkLst>
            <pc:docMk/>
            <pc:sldMk cId="1545968889" sldId="264"/>
            <ac:spMk id="12" creationId="{73ED6512-6858-4552-B699-9A97FE9A4EA2}"/>
          </ac:spMkLst>
        </pc:spChg>
        <pc:spChg chg="add del">
          <ac:chgData name="hgourde30" userId="S::hgourde30@scol.qc.ca::d2c91334-0b12-4f4b-aa19-8c5fe931c3c2" providerId="AD" clId="Web-{B22777ED-9353-1EDB-DE63-3564F034373D}" dt="2021-10-06T18:31:47.852" v="160"/>
          <ac:spMkLst>
            <pc:docMk/>
            <pc:sldMk cId="1545968889" sldId="264"/>
            <ac:spMk id="17" creationId="{45D37F4E-DDB4-456B-97E0-9937730A039F}"/>
          </ac:spMkLst>
        </pc:spChg>
        <pc:spChg chg="add del">
          <ac:chgData name="hgourde30" userId="S::hgourde30@scol.qc.ca::d2c91334-0b12-4f4b-aa19-8c5fe931c3c2" providerId="AD" clId="Web-{B22777ED-9353-1EDB-DE63-3564F034373D}" dt="2021-10-06T18:31:47.852" v="160"/>
          <ac:spMkLst>
            <pc:docMk/>
            <pc:sldMk cId="1545968889" sldId="264"/>
            <ac:spMk id="19" creationId="{B2DD41CD-8F47-4F56-AD12-4E2FF7696987}"/>
          </ac:spMkLst>
        </pc:spChg>
        <pc:spChg chg="add">
          <ac:chgData name="hgourde30" userId="S::hgourde30@scol.qc.ca::d2c91334-0b12-4f4b-aa19-8c5fe931c3c2" providerId="AD" clId="Web-{B22777ED-9353-1EDB-DE63-3564F034373D}" dt="2021-10-06T18:31:47.852" v="160"/>
          <ac:spMkLst>
            <pc:docMk/>
            <pc:sldMk cId="1545968889" sldId="264"/>
            <ac:spMk id="24" creationId="{9427AF5F-9A0E-42B7-A252-FD64C9885F9C}"/>
          </ac:spMkLst>
        </pc:spChg>
        <pc:picChg chg="add mod ord">
          <ac:chgData name="hgourde30" userId="S::hgourde30@scol.qc.ca::d2c91334-0b12-4f4b-aa19-8c5fe931c3c2" providerId="AD" clId="Web-{B22777ED-9353-1EDB-DE63-3564F034373D}" dt="2021-10-06T18:31:47.852" v="160"/>
          <ac:picMkLst>
            <pc:docMk/>
            <pc:sldMk cId="1545968889" sldId="264"/>
            <ac:picMk id="5" creationId="{E4F39F05-8757-4314-A06B-E5AE7C08C780}"/>
          </ac:picMkLst>
        </pc:picChg>
      </pc:sldChg>
      <pc:sldChg chg="addSp delSp modSp new mod setBg">
        <pc:chgData name="hgourde30" userId="S::hgourde30@scol.qc.ca::d2c91334-0b12-4f4b-aa19-8c5fe931c3c2" providerId="AD" clId="Web-{B22777ED-9353-1EDB-DE63-3564F034373D}" dt="2021-10-06T15:31:34.229" v="26"/>
        <pc:sldMkLst>
          <pc:docMk/>
          <pc:sldMk cId="3495767941" sldId="265"/>
        </pc:sldMkLst>
        <pc:spChg chg="mod">
          <ac:chgData name="hgourde30" userId="S::hgourde30@scol.qc.ca::d2c91334-0b12-4f4b-aa19-8c5fe931c3c2" providerId="AD" clId="Web-{B22777ED-9353-1EDB-DE63-3564F034373D}" dt="2021-10-06T15:31:34.229" v="26"/>
          <ac:spMkLst>
            <pc:docMk/>
            <pc:sldMk cId="3495767941" sldId="265"/>
            <ac:spMk id="2" creationId="{9C76A112-E868-40A1-87A6-C64267A50835}"/>
          </ac:spMkLst>
        </pc:spChg>
        <pc:spChg chg="mod ord">
          <ac:chgData name="hgourde30" userId="S::hgourde30@scol.qc.ca::d2c91334-0b12-4f4b-aa19-8c5fe931c3c2" providerId="AD" clId="Web-{B22777ED-9353-1EDB-DE63-3564F034373D}" dt="2021-10-06T15:31:34.229" v="26"/>
          <ac:spMkLst>
            <pc:docMk/>
            <pc:sldMk cId="3495767941" sldId="265"/>
            <ac:spMk id="3" creationId="{5CB29125-9B79-4CD9-98FF-BF4089997D81}"/>
          </ac:spMkLst>
        </pc:spChg>
        <pc:spChg chg="add">
          <ac:chgData name="hgourde30" userId="S::hgourde30@scol.qc.ca::d2c91334-0b12-4f4b-aa19-8c5fe931c3c2" providerId="AD" clId="Web-{B22777ED-9353-1EDB-DE63-3564F034373D}" dt="2021-10-06T15:31:34.229" v="26"/>
          <ac:spMkLst>
            <pc:docMk/>
            <pc:sldMk cId="3495767941" sldId="265"/>
            <ac:spMk id="7" creationId="{F13C74B1-5B17-4795-BED0-7140497B445A}"/>
          </ac:spMkLst>
        </pc:spChg>
        <pc:spChg chg="add">
          <ac:chgData name="hgourde30" userId="S::hgourde30@scol.qc.ca::d2c91334-0b12-4f4b-aa19-8c5fe931c3c2" providerId="AD" clId="Web-{B22777ED-9353-1EDB-DE63-3564F034373D}" dt="2021-10-06T15:31:34.229" v="26"/>
          <ac:spMkLst>
            <pc:docMk/>
            <pc:sldMk cId="3495767941" sldId="265"/>
            <ac:spMk id="8" creationId="{D4974D33-8DC5-464E-8C6D-BE58F0669C17}"/>
          </ac:spMkLst>
        </pc:spChg>
        <pc:spChg chg="add del">
          <ac:chgData name="hgourde30" userId="S::hgourde30@scol.qc.ca::d2c91334-0b12-4f4b-aa19-8c5fe931c3c2" providerId="AD" clId="Web-{B22777ED-9353-1EDB-DE63-3564F034373D}" dt="2021-10-06T15:31:34.213" v="25"/>
          <ac:spMkLst>
            <pc:docMk/>
            <pc:sldMk cId="3495767941" sldId="265"/>
            <ac:spMk id="10" creationId="{4038CB10-1F5C-4D54-9DF7-12586DE5B007}"/>
          </ac:spMkLst>
        </pc:spChg>
        <pc:spChg chg="add del">
          <ac:chgData name="hgourde30" userId="S::hgourde30@scol.qc.ca::d2c91334-0b12-4f4b-aa19-8c5fe931c3c2" providerId="AD" clId="Web-{B22777ED-9353-1EDB-DE63-3564F034373D}" dt="2021-10-06T15:31:34.213" v="25"/>
          <ac:spMkLst>
            <pc:docMk/>
            <pc:sldMk cId="3495767941" sldId="265"/>
            <ac:spMk id="12" creationId="{73ED6512-6858-4552-B699-9A97FE9A4EA2}"/>
          </ac:spMkLst>
        </pc:spChg>
        <pc:picChg chg="add mod">
          <ac:chgData name="hgourde30" userId="S::hgourde30@scol.qc.ca::d2c91334-0b12-4f4b-aa19-8c5fe931c3c2" providerId="AD" clId="Web-{B22777ED-9353-1EDB-DE63-3564F034373D}" dt="2021-10-06T15:31:34.229" v="26"/>
          <ac:picMkLst>
            <pc:docMk/>
            <pc:sldMk cId="3495767941" sldId="265"/>
            <ac:picMk id="5" creationId="{45534A8B-0810-4D10-87E7-66AAAF6492F4}"/>
          </ac:picMkLst>
        </pc:picChg>
      </pc:sldChg>
      <pc:sldChg chg="addSp modSp new mod setBg">
        <pc:chgData name="hgourde30" userId="S::hgourde30@scol.qc.ca::d2c91334-0b12-4f4b-aa19-8c5fe931c3c2" providerId="AD" clId="Web-{B22777ED-9353-1EDB-DE63-3564F034373D}" dt="2021-10-06T19:53:01.394" v="358" actId="14100"/>
        <pc:sldMkLst>
          <pc:docMk/>
          <pc:sldMk cId="859456766" sldId="266"/>
        </pc:sldMkLst>
        <pc:spChg chg="mod">
          <ac:chgData name="hgourde30" userId="S::hgourde30@scol.qc.ca::d2c91334-0b12-4f4b-aa19-8c5fe931c3c2" providerId="AD" clId="Web-{B22777ED-9353-1EDB-DE63-3564F034373D}" dt="2021-10-06T15:33:13.152" v="44"/>
          <ac:spMkLst>
            <pc:docMk/>
            <pc:sldMk cId="859456766" sldId="266"/>
            <ac:spMk id="2" creationId="{85636582-2739-474C-9B47-96A0FB539A4C}"/>
          </ac:spMkLst>
        </pc:spChg>
        <pc:spChg chg="mod">
          <ac:chgData name="hgourde30" userId="S::hgourde30@scol.qc.ca::d2c91334-0b12-4f4b-aa19-8c5fe931c3c2" providerId="AD" clId="Web-{B22777ED-9353-1EDB-DE63-3564F034373D}" dt="2021-10-06T19:53:01.394" v="358" actId="14100"/>
          <ac:spMkLst>
            <pc:docMk/>
            <pc:sldMk cId="859456766" sldId="266"/>
            <ac:spMk id="3" creationId="{E61BA7B4-CE81-4152-9778-84FA7AE910C0}"/>
          </ac:spMkLst>
        </pc:spChg>
        <pc:spChg chg="add">
          <ac:chgData name="hgourde30" userId="S::hgourde30@scol.qc.ca::d2c91334-0b12-4f4b-aa19-8c5fe931c3c2" providerId="AD" clId="Web-{B22777ED-9353-1EDB-DE63-3564F034373D}" dt="2021-10-06T15:33:13.152" v="44"/>
          <ac:spMkLst>
            <pc:docMk/>
            <pc:sldMk cId="859456766" sldId="266"/>
            <ac:spMk id="10" creationId="{F13C74B1-5B17-4795-BED0-7140497B445A}"/>
          </ac:spMkLst>
        </pc:spChg>
        <pc:spChg chg="add">
          <ac:chgData name="hgourde30" userId="S::hgourde30@scol.qc.ca::d2c91334-0b12-4f4b-aa19-8c5fe931c3c2" providerId="AD" clId="Web-{B22777ED-9353-1EDB-DE63-3564F034373D}" dt="2021-10-06T15:33:13.152" v="44"/>
          <ac:spMkLst>
            <pc:docMk/>
            <pc:sldMk cId="859456766" sldId="266"/>
            <ac:spMk id="12" creationId="{D4974D33-8DC5-464E-8C6D-BE58F0669C17}"/>
          </ac:spMkLst>
        </pc:spChg>
        <pc:picChg chg="add mod">
          <ac:chgData name="hgourde30" userId="S::hgourde30@scol.qc.ca::d2c91334-0b12-4f4b-aa19-8c5fe931c3c2" providerId="AD" clId="Web-{B22777ED-9353-1EDB-DE63-3564F034373D}" dt="2021-10-06T15:33:13.152" v="44"/>
          <ac:picMkLst>
            <pc:docMk/>
            <pc:sldMk cId="859456766" sldId="266"/>
            <ac:picMk id="5" creationId="{0456D40A-3B4F-4C6E-8FF8-B27E6E761C9B}"/>
          </ac:picMkLst>
        </pc:picChg>
      </pc:sldChg>
      <pc:sldChg chg="addSp delSp modSp new mod setBg">
        <pc:chgData name="hgourde30" userId="S::hgourde30@scol.qc.ca::d2c91334-0b12-4f4b-aa19-8c5fe931c3c2" providerId="AD" clId="Web-{B22777ED-9353-1EDB-DE63-3564F034373D}" dt="2021-10-06T19:44:32.407" v="176" actId="20577"/>
        <pc:sldMkLst>
          <pc:docMk/>
          <pc:sldMk cId="175172032" sldId="267"/>
        </pc:sldMkLst>
        <pc:spChg chg="mod">
          <ac:chgData name="hgourde30" userId="S::hgourde30@scol.qc.ca::d2c91334-0b12-4f4b-aa19-8c5fe931c3c2" providerId="AD" clId="Web-{B22777ED-9353-1EDB-DE63-3564F034373D}" dt="2021-10-06T15:38:36.703" v="156"/>
          <ac:spMkLst>
            <pc:docMk/>
            <pc:sldMk cId="175172032" sldId="267"/>
            <ac:spMk id="2" creationId="{8F4BBEE1-8CD4-4FA2-A5FA-6DED36A5C657}"/>
          </ac:spMkLst>
        </pc:spChg>
        <pc:spChg chg="mod">
          <ac:chgData name="hgourde30" userId="S::hgourde30@scol.qc.ca::d2c91334-0b12-4f4b-aa19-8c5fe931c3c2" providerId="AD" clId="Web-{B22777ED-9353-1EDB-DE63-3564F034373D}" dt="2021-10-06T19:44:32.407" v="176" actId="20577"/>
          <ac:spMkLst>
            <pc:docMk/>
            <pc:sldMk cId="175172032" sldId="267"/>
            <ac:spMk id="3" creationId="{180282BD-EF73-4ADC-9275-CD0C3F78473E}"/>
          </ac:spMkLst>
        </pc:spChg>
        <pc:spChg chg="add">
          <ac:chgData name="hgourde30" userId="S::hgourde30@scol.qc.ca::d2c91334-0b12-4f4b-aa19-8c5fe931c3c2" providerId="AD" clId="Web-{B22777ED-9353-1EDB-DE63-3564F034373D}" dt="2021-10-06T15:38:36.703" v="156"/>
          <ac:spMkLst>
            <pc:docMk/>
            <pc:sldMk cId="175172032" sldId="267"/>
            <ac:spMk id="9" creationId="{2B97F24A-32CE-4C1C-A50D-3016B394DCFB}"/>
          </ac:spMkLst>
        </pc:spChg>
        <pc:spChg chg="add">
          <ac:chgData name="hgourde30" userId="S::hgourde30@scol.qc.ca::d2c91334-0b12-4f4b-aa19-8c5fe931c3c2" providerId="AD" clId="Web-{B22777ED-9353-1EDB-DE63-3564F034373D}" dt="2021-10-06T15:38:36.703" v="156"/>
          <ac:spMkLst>
            <pc:docMk/>
            <pc:sldMk cId="175172032" sldId="267"/>
            <ac:spMk id="11" creationId="{CD8B4F24-440B-49E9-B85D-733523DC064B}"/>
          </ac:spMkLst>
        </pc:spChg>
        <pc:picChg chg="add mod">
          <ac:chgData name="hgourde30" userId="S::hgourde30@scol.qc.ca::d2c91334-0b12-4f4b-aa19-8c5fe931c3c2" providerId="AD" clId="Web-{B22777ED-9353-1EDB-DE63-3564F034373D}" dt="2021-10-06T15:38:36.703" v="156"/>
          <ac:picMkLst>
            <pc:docMk/>
            <pc:sldMk cId="175172032" sldId="267"/>
            <ac:picMk id="4" creationId="{A3F8F940-A419-4C9C-92A5-EA96A89523C3}"/>
          </ac:picMkLst>
        </pc:picChg>
        <pc:picChg chg="add del mod">
          <ac:chgData name="hgourde30" userId="S::hgourde30@scol.qc.ca::d2c91334-0b12-4f4b-aa19-8c5fe931c3c2" providerId="AD" clId="Web-{B22777ED-9353-1EDB-DE63-3564F034373D}" dt="2021-10-06T15:38:22.843" v="155"/>
          <ac:picMkLst>
            <pc:docMk/>
            <pc:sldMk cId="175172032" sldId="267"/>
            <ac:picMk id="5" creationId="{39888154-7C25-41D4-BC08-F1E678E45302}"/>
          </ac:picMkLst>
        </pc:picChg>
      </pc:sldChg>
      <pc:sldChg chg="addSp modSp new mod setBg">
        <pc:chgData name="hgourde30" userId="S::hgourde30@scol.qc.ca::d2c91334-0b12-4f4b-aa19-8c5fe931c3c2" providerId="AD" clId="Web-{B22777ED-9353-1EDB-DE63-3564F034373D}" dt="2021-10-06T19:50:45.534" v="296" actId="20577"/>
        <pc:sldMkLst>
          <pc:docMk/>
          <pc:sldMk cId="1926193270" sldId="268"/>
        </pc:sldMkLst>
        <pc:spChg chg="mod">
          <ac:chgData name="hgourde30" userId="S::hgourde30@scol.qc.ca::d2c91334-0b12-4f4b-aa19-8c5fe931c3c2" providerId="AD" clId="Web-{B22777ED-9353-1EDB-DE63-3564F034373D}" dt="2021-10-06T19:47:50.861" v="254"/>
          <ac:spMkLst>
            <pc:docMk/>
            <pc:sldMk cId="1926193270" sldId="268"/>
            <ac:spMk id="2" creationId="{E680F4CA-A24B-49D7-9A68-682EC943100F}"/>
          </ac:spMkLst>
        </pc:spChg>
        <pc:spChg chg="mod">
          <ac:chgData name="hgourde30" userId="S::hgourde30@scol.qc.ca::d2c91334-0b12-4f4b-aa19-8c5fe931c3c2" providerId="AD" clId="Web-{B22777ED-9353-1EDB-DE63-3564F034373D}" dt="2021-10-06T19:50:45.534" v="296" actId="20577"/>
          <ac:spMkLst>
            <pc:docMk/>
            <pc:sldMk cId="1926193270" sldId="268"/>
            <ac:spMk id="3" creationId="{51814DB7-92FA-436B-B968-4D973ADFE38F}"/>
          </ac:spMkLst>
        </pc:spChg>
        <pc:spChg chg="add">
          <ac:chgData name="hgourde30" userId="S::hgourde30@scol.qc.ca::d2c91334-0b12-4f4b-aa19-8c5fe931c3c2" providerId="AD" clId="Web-{B22777ED-9353-1EDB-DE63-3564F034373D}" dt="2021-10-06T19:47:50.861" v="254"/>
          <ac:spMkLst>
            <pc:docMk/>
            <pc:sldMk cId="1926193270" sldId="268"/>
            <ac:spMk id="10" creationId="{99F1FFA9-D672-408C-9220-ADEEC6ABDD09}"/>
          </ac:spMkLst>
        </pc:spChg>
        <pc:picChg chg="add mod ord">
          <ac:chgData name="hgourde30" userId="S::hgourde30@scol.qc.ca::d2c91334-0b12-4f4b-aa19-8c5fe931c3c2" providerId="AD" clId="Web-{B22777ED-9353-1EDB-DE63-3564F034373D}" dt="2021-10-06T19:47:50.861" v="254"/>
          <ac:picMkLst>
            <pc:docMk/>
            <pc:sldMk cId="1926193270" sldId="268"/>
            <ac:picMk id="4" creationId="{16EA6A26-262B-419C-828A-9221BBFC1C0E}"/>
          </ac:picMkLst>
        </pc:picChg>
        <pc:picChg chg="add mod">
          <ac:chgData name="hgourde30" userId="S::hgourde30@scol.qc.ca::d2c91334-0b12-4f4b-aa19-8c5fe931c3c2" providerId="AD" clId="Web-{B22777ED-9353-1EDB-DE63-3564F034373D}" dt="2021-10-06T19:47:50.861" v="254"/>
          <ac:picMkLst>
            <pc:docMk/>
            <pc:sldMk cId="1926193270" sldId="268"/>
            <ac:picMk id="5" creationId="{17F8EEB2-1B31-44E8-A179-91BDF20A5481}"/>
          </ac:picMkLst>
        </pc:picChg>
      </pc:sldChg>
    </pc:docChg>
  </pc:docChgLst>
  <pc:docChgLst>
    <pc:chgData clId="Web-{C80BCC97-67EC-4DBA-8288-8C5B5AE44558}"/>
    <pc:docChg chg="modSld">
      <pc:chgData name="" userId="" providerId="" clId="Web-{C80BCC97-67EC-4DBA-8288-8C5B5AE44558}" dt="2021-10-05T12:59:49.462" v="2"/>
      <pc:docMkLst>
        <pc:docMk/>
      </pc:docMkLst>
      <pc:sldChg chg="delSp modSp">
        <pc:chgData name="" userId="" providerId="" clId="Web-{C80BCC97-67EC-4DBA-8288-8C5B5AE44558}" dt="2021-10-05T12:59:49.462" v="2"/>
        <pc:sldMkLst>
          <pc:docMk/>
          <pc:sldMk cId="109857222" sldId="256"/>
        </pc:sldMkLst>
        <pc:spChg chg="mod">
          <ac:chgData name="" userId="" providerId="" clId="Web-{C80BCC97-67EC-4DBA-8288-8C5B5AE44558}" dt="2021-10-05T12:59:37.431" v="1" actId="20577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" userId="" providerId="" clId="Web-{C80BCC97-67EC-4DBA-8288-8C5B5AE44558}" dt="2021-10-05T12:59:49.462" v="2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hgourde30" userId="S::hgourde30@scol.qc.ca::d2c91334-0b12-4f4b-aa19-8c5fe931c3c2" providerId="AD" clId="Web-{BC429D33-1743-8357-4362-BBFBCAB5CF9D}"/>
    <pc:docChg chg="addSld modSld">
      <pc:chgData name="hgourde30" userId="S::hgourde30@scol.qc.ca::d2c91334-0b12-4f4b-aa19-8c5fe931c3c2" providerId="AD" clId="Web-{BC429D33-1743-8357-4362-BBFBCAB5CF9D}" dt="2021-10-05T21:42:26.790" v="495" actId="20577"/>
      <pc:docMkLst>
        <pc:docMk/>
      </pc:docMkLst>
      <pc:sldChg chg="addSp delSp modSp">
        <pc:chgData name="hgourde30" userId="S::hgourde30@scol.qc.ca::d2c91334-0b12-4f4b-aa19-8c5fe931c3c2" providerId="AD" clId="Web-{BC429D33-1743-8357-4362-BBFBCAB5CF9D}" dt="2021-10-05T21:40:50.915" v="473" actId="1076"/>
        <pc:sldMkLst>
          <pc:docMk/>
          <pc:sldMk cId="1050749589" sldId="260"/>
        </pc:sldMkLst>
        <pc:spChg chg="mod">
          <ac:chgData name="hgourde30" userId="S::hgourde30@scol.qc.ca::d2c91334-0b12-4f4b-aa19-8c5fe931c3c2" providerId="AD" clId="Web-{BC429D33-1743-8357-4362-BBFBCAB5CF9D}" dt="2021-10-05T21:37:42.899" v="429" actId="20577"/>
          <ac:spMkLst>
            <pc:docMk/>
            <pc:sldMk cId="1050749589" sldId="260"/>
            <ac:spMk id="2" creationId="{02C28C52-7094-42AD-A390-EF6096C028FE}"/>
          </ac:spMkLst>
        </pc:spChg>
        <pc:spChg chg="add mod">
          <ac:chgData name="hgourde30" userId="S::hgourde30@scol.qc.ca::d2c91334-0b12-4f4b-aa19-8c5fe931c3c2" providerId="AD" clId="Web-{BC429D33-1743-8357-4362-BBFBCAB5CF9D}" dt="2021-10-05T21:40:06.462" v="443" actId="1076"/>
          <ac:spMkLst>
            <pc:docMk/>
            <pc:sldMk cId="1050749589" sldId="260"/>
            <ac:spMk id="3" creationId="{8684F0FE-B7D1-4E05-9B0C-FA3C5AE9A4AB}"/>
          </ac:spMkLst>
        </pc:spChg>
        <pc:spChg chg="add mod">
          <ac:chgData name="hgourde30" userId="S::hgourde30@scol.qc.ca::d2c91334-0b12-4f4b-aa19-8c5fe931c3c2" providerId="AD" clId="Web-{BC429D33-1743-8357-4362-BBFBCAB5CF9D}" dt="2021-10-05T21:40:50.915" v="473" actId="1076"/>
          <ac:spMkLst>
            <pc:docMk/>
            <pc:sldMk cId="1050749589" sldId="260"/>
            <ac:spMk id="6" creationId="{B873F817-3A41-467A-B380-C7E3B0EEBD47}"/>
          </ac:spMkLst>
        </pc:spChg>
        <pc:picChg chg="add del mod">
          <ac:chgData name="hgourde30" userId="S::hgourde30@scol.qc.ca::d2c91334-0b12-4f4b-aa19-8c5fe931c3c2" providerId="AD" clId="Web-{BC429D33-1743-8357-4362-BBFBCAB5CF9D}" dt="2021-10-05T21:40:03.212" v="442"/>
          <ac:picMkLst>
            <pc:docMk/>
            <pc:sldMk cId="1050749589" sldId="260"/>
            <ac:picMk id="4" creationId="{6B3B6D99-AAA7-4359-A894-3377B178B11A}"/>
          </ac:picMkLst>
        </pc:picChg>
        <pc:picChg chg="add mod">
          <ac:chgData name="hgourde30" userId="S::hgourde30@scol.qc.ca::d2c91334-0b12-4f4b-aa19-8c5fe931c3c2" providerId="AD" clId="Web-{BC429D33-1743-8357-4362-BBFBCAB5CF9D}" dt="2021-10-05T21:40:14.696" v="447" actId="1076"/>
          <ac:picMkLst>
            <pc:docMk/>
            <pc:sldMk cId="1050749589" sldId="260"/>
            <ac:picMk id="5" creationId="{07737A96-FB6F-4699-ACBF-A8C2C9DF8EEA}"/>
          </ac:picMkLst>
        </pc:picChg>
      </pc:sldChg>
      <pc:sldChg chg="addSp modSp new">
        <pc:chgData name="hgourde30" userId="S::hgourde30@scol.qc.ca::d2c91334-0b12-4f4b-aa19-8c5fe931c3c2" providerId="AD" clId="Web-{BC429D33-1743-8357-4362-BBFBCAB5CF9D}" dt="2021-10-05T21:42:26.790" v="495" actId="20577"/>
        <pc:sldMkLst>
          <pc:docMk/>
          <pc:sldMk cId="602953008" sldId="261"/>
        </pc:sldMkLst>
        <pc:spChg chg="mod">
          <ac:chgData name="hgourde30" userId="S::hgourde30@scol.qc.ca::d2c91334-0b12-4f4b-aa19-8c5fe931c3c2" providerId="AD" clId="Web-{BC429D33-1743-8357-4362-BBFBCAB5CF9D}" dt="2021-10-05T21:22:41.835" v="73" actId="20577"/>
          <ac:spMkLst>
            <pc:docMk/>
            <pc:sldMk cId="602953008" sldId="261"/>
            <ac:spMk id="2" creationId="{A15352E5-FE6E-4D6A-9B44-07ECF76ED4E9}"/>
          </ac:spMkLst>
        </pc:spChg>
        <pc:spChg chg="add mod">
          <ac:chgData name="hgourde30" userId="S::hgourde30@scol.qc.ca::d2c91334-0b12-4f4b-aa19-8c5fe931c3c2" providerId="AD" clId="Web-{BC429D33-1743-8357-4362-BBFBCAB5CF9D}" dt="2021-10-05T21:24:02.226" v="124" actId="1076"/>
          <ac:spMkLst>
            <pc:docMk/>
            <pc:sldMk cId="602953008" sldId="261"/>
            <ac:spMk id="3" creationId="{2D1C91A7-CD37-4C64-BD25-BEECA36C3BC5}"/>
          </ac:spMkLst>
        </pc:spChg>
        <pc:spChg chg="add mod">
          <ac:chgData name="hgourde30" userId="S::hgourde30@scol.qc.ca::d2c91334-0b12-4f4b-aa19-8c5fe931c3c2" providerId="AD" clId="Web-{BC429D33-1743-8357-4362-BBFBCAB5CF9D}" dt="2021-10-05T21:42:26.790" v="495" actId="20577"/>
          <ac:spMkLst>
            <pc:docMk/>
            <pc:sldMk cId="602953008" sldId="261"/>
            <ac:spMk id="4" creationId="{B3430D5B-7F89-44A9-9BAC-116F72B905FF}"/>
          </ac:spMkLst>
        </pc:spChg>
        <pc:picChg chg="add mod">
          <ac:chgData name="hgourde30" userId="S::hgourde30@scol.qc.ca::d2c91334-0b12-4f4b-aa19-8c5fe931c3c2" providerId="AD" clId="Web-{BC429D33-1743-8357-4362-BBFBCAB5CF9D}" dt="2021-10-05T21:25:41.617" v="187" actId="1076"/>
          <ac:picMkLst>
            <pc:docMk/>
            <pc:sldMk cId="602953008" sldId="261"/>
            <ac:picMk id="5" creationId="{9E2AC051-4590-48DA-A7A0-5C478CD7D4D1}"/>
          </ac:picMkLst>
        </pc:picChg>
      </pc:sldChg>
      <pc:sldChg chg="addSp delSp modSp new">
        <pc:chgData name="hgourde30" userId="S::hgourde30@scol.qc.ca::d2c91334-0b12-4f4b-aa19-8c5fe931c3c2" providerId="AD" clId="Web-{BC429D33-1743-8357-4362-BBFBCAB5CF9D}" dt="2021-10-05T21:38:48.915" v="438" actId="14100"/>
        <pc:sldMkLst>
          <pc:docMk/>
          <pc:sldMk cId="2927362888" sldId="262"/>
        </pc:sldMkLst>
        <pc:spChg chg="mod">
          <ac:chgData name="hgourde30" userId="S::hgourde30@scol.qc.ca::d2c91334-0b12-4f4b-aa19-8c5fe931c3c2" providerId="AD" clId="Web-{BC429D33-1743-8357-4362-BBFBCAB5CF9D}" dt="2021-10-05T21:29:20.664" v="211" actId="20577"/>
          <ac:spMkLst>
            <pc:docMk/>
            <pc:sldMk cId="2927362888" sldId="262"/>
            <ac:spMk id="2" creationId="{160D981F-0D17-4CC9-96C7-194F5D637A2A}"/>
          </ac:spMkLst>
        </pc:spChg>
        <pc:spChg chg="add mod">
          <ac:chgData name="hgourde30" userId="S::hgourde30@scol.qc.ca::d2c91334-0b12-4f4b-aa19-8c5fe931c3c2" providerId="AD" clId="Web-{BC429D33-1743-8357-4362-BBFBCAB5CF9D}" dt="2021-10-05T21:30:35.680" v="244" actId="20577"/>
          <ac:spMkLst>
            <pc:docMk/>
            <pc:sldMk cId="2927362888" sldId="262"/>
            <ac:spMk id="3" creationId="{AA8BB6FC-B23C-450B-874E-B422AF59AB4C}"/>
          </ac:spMkLst>
        </pc:spChg>
        <pc:spChg chg="add mod">
          <ac:chgData name="hgourde30" userId="S::hgourde30@scol.qc.ca::d2c91334-0b12-4f4b-aa19-8c5fe931c3c2" providerId="AD" clId="Web-{BC429D33-1743-8357-4362-BBFBCAB5CF9D}" dt="2021-10-05T21:38:45.868" v="436" actId="20577"/>
          <ac:spMkLst>
            <pc:docMk/>
            <pc:sldMk cId="2927362888" sldId="262"/>
            <ac:spMk id="4" creationId="{4FFA01A2-A467-40F9-8A2A-11050BFD50E6}"/>
          </ac:spMkLst>
        </pc:spChg>
        <pc:spChg chg="add mod">
          <ac:chgData name="hgourde30" userId="S::hgourde30@scol.qc.ca::d2c91334-0b12-4f4b-aa19-8c5fe931c3c2" providerId="AD" clId="Web-{BC429D33-1743-8357-4362-BBFBCAB5CF9D}" dt="2021-10-05T21:34:41.977" v="348" actId="20577"/>
          <ac:spMkLst>
            <pc:docMk/>
            <pc:sldMk cId="2927362888" sldId="262"/>
            <ac:spMk id="5" creationId="{1F161B74-75D6-4F1B-BDDD-D1CE765311F8}"/>
          </ac:spMkLst>
        </pc:spChg>
        <pc:spChg chg="add mod">
          <ac:chgData name="hgourde30" userId="S::hgourde30@scol.qc.ca::d2c91334-0b12-4f4b-aa19-8c5fe931c3c2" providerId="AD" clId="Web-{BC429D33-1743-8357-4362-BBFBCAB5CF9D}" dt="2021-10-05T21:38:34.712" v="434" actId="20577"/>
          <ac:spMkLst>
            <pc:docMk/>
            <pc:sldMk cId="2927362888" sldId="262"/>
            <ac:spMk id="6" creationId="{B8C493F5-ACF4-42D4-BC1D-546D19D2603F}"/>
          </ac:spMkLst>
        </pc:spChg>
        <pc:picChg chg="add del mod">
          <ac:chgData name="hgourde30" userId="S::hgourde30@scol.qc.ca::d2c91334-0b12-4f4b-aa19-8c5fe931c3c2" providerId="AD" clId="Web-{BC429D33-1743-8357-4362-BBFBCAB5CF9D}" dt="2021-10-05T21:35:28.243" v="390"/>
          <ac:picMkLst>
            <pc:docMk/>
            <pc:sldMk cId="2927362888" sldId="262"/>
            <ac:picMk id="7" creationId="{2A2629DF-B41C-4DAD-9573-17EEF3623F31}"/>
          </ac:picMkLst>
        </pc:picChg>
        <pc:picChg chg="add mod">
          <ac:chgData name="hgourde30" userId="S::hgourde30@scol.qc.ca::d2c91334-0b12-4f4b-aa19-8c5fe931c3c2" providerId="AD" clId="Web-{BC429D33-1743-8357-4362-BBFBCAB5CF9D}" dt="2021-10-05T21:38:48.915" v="438" actId="14100"/>
          <ac:picMkLst>
            <pc:docMk/>
            <pc:sldMk cId="2927362888" sldId="262"/>
            <ac:picMk id="8" creationId="{9AEE21AF-2E0D-44AE-A6DE-69652C29A9FA}"/>
          </ac:picMkLst>
        </pc:picChg>
      </pc:sldChg>
      <pc:sldChg chg="addSp delSp modSp new mod setBg addAnim setClrOvrMap">
        <pc:chgData name="hgourde30" userId="S::hgourde30@scol.qc.ca::d2c91334-0b12-4f4b-aa19-8c5fe931c3c2" providerId="AD" clId="Web-{BC429D33-1743-8357-4362-BBFBCAB5CF9D}" dt="2021-10-05T21:38:26.181" v="432"/>
        <pc:sldMkLst>
          <pc:docMk/>
          <pc:sldMk cId="3393760510" sldId="263"/>
        </pc:sldMkLst>
        <pc:spChg chg="mod ord">
          <ac:chgData name="hgourde30" userId="S::hgourde30@scol.qc.ca::d2c91334-0b12-4f4b-aa19-8c5fe931c3c2" providerId="AD" clId="Web-{BC429D33-1743-8357-4362-BBFBCAB5CF9D}" dt="2021-10-05T21:38:26.181" v="431"/>
          <ac:spMkLst>
            <pc:docMk/>
            <pc:sldMk cId="3393760510" sldId="263"/>
            <ac:spMk id="2" creationId="{33C066E7-E429-4566-8DAF-423145A3F97A}"/>
          </ac:spMkLst>
        </pc:spChg>
        <pc:spChg chg="add">
          <ac:chgData name="hgourde30" userId="S::hgourde30@scol.qc.ca::d2c91334-0b12-4f4b-aa19-8c5fe931c3c2" providerId="AD" clId="Web-{BC429D33-1743-8357-4362-BBFBCAB5CF9D}" dt="2021-10-05T21:38:26.181" v="431"/>
          <ac:spMkLst>
            <pc:docMk/>
            <pc:sldMk cId="3393760510" sldId="263"/>
            <ac:spMk id="9" creationId="{0671A8AE-40A1-4631-A6B8-581AFF065482}"/>
          </ac:spMkLst>
        </pc:spChg>
        <pc:spChg chg="add">
          <ac:chgData name="hgourde30" userId="S::hgourde30@scol.qc.ca::d2c91334-0b12-4f4b-aa19-8c5fe931c3c2" providerId="AD" clId="Web-{BC429D33-1743-8357-4362-BBFBCAB5CF9D}" dt="2021-10-05T21:38:26.181" v="431"/>
          <ac:spMkLst>
            <pc:docMk/>
            <pc:sldMk cId="3393760510" sldId="263"/>
            <ac:spMk id="11" creationId="{AB58EF07-17C2-48CF-ABB0-EEF1F17CB8F0}"/>
          </ac:spMkLst>
        </pc:spChg>
        <pc:spChg chg="add">
          <ac:chgData name="hgourde30" userId="S::hgourde30@scol.qc.ca::d2c91334-0b12-4f4b-aa19-8c5fe931c3c2" providerId="AD" clId="Web-{BC429D33-1743-8357-4362-BBFBCAB5CF9D}" dt="2021-10-05T21:38:26.181" v="431"/>
          <ac:spMkLst>
            <pc:docMk/>
            <pc:sldMk cId="3393760510" sldId="263"/>
            <ac:spMk id="13" creationId="{AF2F604E-43BE-4DC3-B983-E071523364F8}"/>
          </ac:spMkLst>
        </pc:spChg>
        <pc:spChg chg="add">
          <ac:chgData name="hgourde30" userId="S::hgourde30@scol.qc.ca::d2c91334-0b12-4f4b-aa19-8c5fe931c3c2" providerId="AD" clId="Web-{BC429D33-1743-8357-4362-BBFBCAB5CF9D}" dt="2021-10-05T21:38:26.181" v="431"/>
          <ac:spMkLst>
            <pc:docMk/>
            <pc:sldMk cId="3393760510" sldId="263"/>
            <ac:spMk id="15" creationId="{08C9B587-E65E-4B52-B37C-ABEBB6E87928}"/>
          </ac:spMkLst>
        </pc:spChg>
        <pc:picChg chg="add del mod">
          <ac:chgData name="hgourde30" userId="S::hgourde30@scol.qc.ca::d2c91334-0b12-4f4b-aa19-8c5fe931c3c2" providerId="AD" clId="Web-{BC429D33-1743-8357-4362-BBFBCAB5CF9D}" dt="2021-10-05T21:37:00.118" v="422"/>
          <ac:picMkLst>
            <pc:docMk/>
            <pc:sldMk cId="3393760510" sldId="263"/>
            <ac:picMk id="3" creationId="{14708A43-CA0A-48E6-80CA-DFB1FCF545E0}"/>
          </ac:picMkLst>
        </pc:picChg>
        <pc:picChg chg="add mod">
          <ac:chgData name="hgourde30" userId="S::hgourde30@scol.qc.ca::d2c91334-0b12-4f4b-aa19-8c5fe931c3c2" providerId="AD" clId="Web-{BC429D33-1743-8357-4362-BBFBCAB5CF9D}" dt="2021-10-05T21:38:26.181" v="431"/>
          <ac:picMkLst>
            <pc:docMk/>
            <pc:sldMk cId="3393760510" sldId="263"/>
            <ac:picMk id="4" creationId="{09245A1C-C88B-4A12-950F-66608302AE5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00F510D-CBC6-450A-A215-88CCE5364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Forza Horizon 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4BBEE1-8CD4-4FA2-A5FA-6DED36A5C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3800">
                <a:cs typeface="Calibri Light"/>
              </a:rPr>
              <a:t>All the subject I will present you today</a:t>
            </a:r>
            <a:endParaRPr lang="en-US" sz="38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282BD-EF73-4ADC-9275-CD0C3F784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cs typeface="Calibri"/>
              </a:rPr>
              <a:t>The goals of the game</a:t>
            </a:r>
          </a:p>
          <a:p>
            <a:r>
              <a:rPr lang="en-US" sz="2200" dirty="0">
                <a:cs typeface="Calibri"/>
              </a:rPr>
              <a:t>What you need to play forza</a:t>
            </a:r>
          </a:p>
          <a:p>
            <a:r>
              <a:rPr lang="en-US" sz="2200" dirty="0">
                <a:cs typeface="Calibri"/>
              </a:rPr>
              <a:t>The strategies to succeed</a:t>
            </a:r>
          </a:p>
          <a:p>
            <a:r>
              <a:rPr lang="en-US" sz="2200" dirty="0">
                <a:cs typeface="Calibri"/>
              </a:rPr>
              <a:t>The traps</a:t>
            </a:r>
          </a:p>
          <a:p>
            <a:r>
              <a:rPr lang="en-US" sz="2200">
                <a:cs typeface="Calibri"/>
              </a:rPr>
              <a:t>Some common error</a:t>
            </a:r>
            <a:endParaRPr lang="en-US" sz="2200" dirty="0">
              <a:cs typeface="Calibri"/>
            </a:endParaRPr>
          </a:p>
          <a:p>
            <a:r>
              <a:rPr lang="en-US" sz="2200" dirty="0">
                <a:cs typeface="Calibri"/>
              </a:rPr>
              <a:t>Why you should play forza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F8F940-A419-4C9C-92A5-EA96A8952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703070"/>
            <a:ext cx="690372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2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AA6C1F-35D9-4970-8563-EF77DDDD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Goal of the game</a:t>
            </a:r>
            <a:br>
              <a:rPr lang="en-US" sz="4600"/>
            </a:br>
            <a:endParaRPr lang="en-US" sz="46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CEB7D-47AE-483B-A3C6-F57A5004481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:have the most cash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:win every race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:do all the secondary activity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:have all the cars in the game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4" name="Picture 4" descr="A picture containing sky, car, several&#10;&#10;Description automatically generated">
            <a:extLst>
              <a:ext uri="{FF2B5EF4-FFF2-40B4-BE49-F238E27FC236}">
                <a16:creationId xmlns:a16="http://schemas.microsoft.com/office/drawing/2014/main" id="{C30842C7-B52C-4A95-BC6C-51E8BED20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38" r="257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1473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5A71C9-E710-446D-A68D-186F551E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What do you need to play forza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D6B69-A53E-4C11-AF36-7064FEA01EC3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:you need a </a:t>
            </a:r>
            <a:r>
              <a:rPr lang="en-US" sz="2200" dirty="0" err="1"/>
              <a:t>contoler</a:t>
            </a:r>
            <a:r>
              <a:rPr lang="en-US" sz="2200" dirty="0"/>
              <a:t> or a steering wheel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:a computer or a </a:t>
            </a:r>
            <a:r>
              <a:rPr lang="en-US" sz="2200" dirty="0" err="1"/>
              <a:t>xbox</a:t>
            </a:r>
            <a:r>
              <a:rPr lang="en-US" sz="2200" dirty="0"/>
              <a:t> because this is made by </a:t>
            </a:r>
            <a:r>
              <a:rPr lang="en-US" sz="2200" dirty="0" err="1"/>
              <a:t>microsft</a:t>
            </a:r>
            <a:r>
              <a:rPr lang="en-US" sz="2200" dirty="0"/>
              <a:t> </a:t>
            </a:r>
            <a:endParaRPr lang="en-US" sz="22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:a good </a:t>
            </a:r>
            <a:r>
              <a:rPr lang="en-US" sz="2200" err="1"/>
              <a:t>wifi</a:t>
            </a:r>
            <a:endParaRPr lang="en-US" sz="2200" err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cs typeface="Calibri"/>
              </a:rPr>
              <a:t>a xbox gold card but just for xbox not pc</a:t>
            </a:r>
            <a:endParaRPr lang="en-US" sz="2200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1FFA21C-A3A7-44E5-9D68-1042EEE15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73" r="1890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299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B5A91-D41C-44C3-8952-9F24B2B6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US" sz="4000">
                <a:ea typeface="+mj-lt"/>
                <a:cs typeface="+mj-lt"/>
              </a:rPr>
              <a:t>The strategies to succeed</a:t>
            </a:r>
          </a:p>
          <a:p>
            <a:endParaRPr lang="en-US" sz="40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3CF05-C568-438F-9C3F-C95838C2D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For me, the best strategies is to do some auction because you can find some good deal</a:t>
            </a:r>
          </a:p>
          <a:p>
            <a:endParaRPr lang="en-US" sz="2000">
              <a:cs typeface="Calibri"/>
            </a:endParaRPr>
          </a:p>
          <a:p>
            <a:r>
              <a:rPr lang="en-US" sz="2000">
                <a:ea typeface="+mn-lt"/>
                <a:cs typeface="+mn-lt"/>
              </a:rPr>
              <a:t>Do your daily challenge they can give you cars sometime</a:t>
            </a: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4F39F05-8757-4314-A06B-E5AE7C08C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97" r="1431" b="-1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68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6A112-E868-40A1-87A6-C64267A5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>
                <a:ea typeface="+mj-lt"/>
                <a:cs typeface="+mj-lt"/>
              </a:rPr>
              <a:t>The traps</a:t>
            </a:r>
            <a:endParaRPr lang="en-US" sz="5400"/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29125-9B79-4CD9-98FF-BF4089997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ea typeface="+mn-lt"/>
                <a:cs typeface="+mn-lt"/>
              </a:rPr>
              <a:t>Even if you find some good deal you can find some really bad so we nned to be carefull with that</a:t>
            </a:r>
          </a:p>
          <a:p>
            <a:endParaRPr lang="en-US" sz="2200">
              <a:cs typeface="Calibri"/>
            </a:endParaRPr>
          </a:p>
          <a:p>
            <a:endParaRPr lang="en-US" sz="2200">
              <a:cs typeface="Calibri"/>
            </a:endParaRPr>
          </a:p>
          <a:p>
            <a:r>
              <a:rPr lang="en-US" sz="2200">
                <a:ea typeface="+mn-lt"/>
                <a:cs typeface="+mn-lt"/>
              </a:rPr>
              <a:t>Do some race to earn money. Race are fun but the doesn't make much money has other thing you can do</a:t>
            </a:r>
          </a:p>
          <a:p>
            <a:endParaRPr lang="en-US" sz="2200">
              <a:cs typeface="Calibri"/>
            </a:endParaRPr>
          </a:p>
          <a:p>
            <a:endParaRPr lang="en-US" sz="2200">
              <a:cs typeface="Calibri"/>
            </a:endParaRPr>
          </a:p>
        </p:txBody>
      </p:sp>
      <p:pic>
        <p:nvPicPr>
          <p:cNvPr id="5" name="Picture 5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45534A8B-0810-4D10-87E7-66AAAF649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1" r="1885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5767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0F4CA-A24B-49D7-9A68-682EC943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Some common error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14DB7-92FA-436B-B968-4D973ADFE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cs typeface="Calibri"/>
              </a:rPr>
              <a:t>You can find a subaru brz for like 20 000 in auction</a:t>
            </a:r>
          </a:p>
          <a:p>
            <a:r>
              <a:rPr lang="en-US" sz="2400">
                <a:cs typeface="Calibri"/>
              </a:rPr>
              <a:t>And you can find a toyota gt 86 for at least 10 000 000 in auction and it’s the same cars but not the same brand</a:t>
            </a:r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7F8EEB2-1B31-44E8-A179-91BDF20A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9" r="-1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Picture 4" descr="A picture containing car, orange&#10;&#10;Description automatically generated">
            <a:extLst>
              <a:ext uri="{FF2B5EF4-FFF2-40B4-BE49-F238E27FC236}">
                <a16:creationId xmlns:a16="http://schemas.microsoft.com/office/drawing/2014/main" id="{16EA6A26-262B-419C-828A-9221BBFC1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57" b="2660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6193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36582-2739-474C-9B47-96A0FB539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000">
                <a:ea typeface="+mj-lt"/>
                <a:cs typeface="+mj-lt"/>
              </a:rPr>
              <a:t>Why you should play forza</a:t>
            </a:r>
          </a:p>
          <a:p>
            <a:endParaRPr lang="en-US" sz="5000">
              <a:cs typeface="Calibri Light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BA7B4-CE81-4152-9778-84FA7AE91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71616"/>
            <a:ext cx="4243589" cy="41114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ea typeface="+mn-lt"/>
                <a:cs typeface="+mn-lt"/>
              </a:rPr>
              <a:t>You should play this game because he is a multiplayer game and can't get bored playing this game</a:t>
            </a:r>
          </a:p>
          <a:p>
            <a:endParaRPr lang="en-US" sz="1700">
              <a:cs typeface="Calibri"/>
            </a:endParaRPr>
          </a:p>
          <a:p>
            <a:r>
              <a:rPr lang="en-US" sz="1700" dirty="0">
                <a:ea typeface="+mn-lt"/>
                <a:cs typeface="+mn-lt"/>
              </a:rPr>
              <a:t>Every 2-week forza changes the season in the game and they put some new race</a:t>
            </a:r>
          </a:p>
          <a:p>
            <a:r>
              <a:rPr lang="en-US" sz="1700" dirty="0">
                <a:ea typeface="+mn-lt"/>
                <a:cs typeface="+mn-lt"/>
              </a:rPr>
              <a:t>They are making a new forza and it will be released on November 5</a:t>
            </a:r>
          </a:p>
          <a:p>
            <a:r>
              <a:rPr lang="en-US" sz="1700" dirty="0">
                <a:ea typeface="+mn-lt"/>
                <a:cs typeface="+mn-lt"/>
              </a:rPr>
              <a:t>And one of the cool thing is that the released a Lego mode</a:t>
            </a:r>
            <a:endParaRPr lang="en-US" sz="1700" dirty="0">
              <a:cs typeface="Calibri"/>
            </a:endParaRPr>
          </a:p>
          <a:p>
            <a:r>
              <a:rPr lang="en-US" sz="1700">
                <a:cs typeface="Calibri"/>
              </a:rPr>
              <a:t>This is a game that kids can play because there's no violence in this game</a:t>
            </a:r>
            <a:endParaRPr lang="en-US" sz="1700" dirty="0">
              <a:cs typeface="Calibri"/>
            </a:endParaRPr>
          </a:p>
          <a:p>
            <a:endParaRPr lang="en-US" sz="1700">
              <a:cs typeface="Calibri"/>
            </a:endParaRPr>
          </a:p>
        </p:txBody>
      </p:sp>
      <p:pic>
        <p:nvPicPr>
          <p:cNvPr id="5" name="Picture 8" descr="A picture containing grass, sky, outdoor, LEGO&#10;&#10;Description automatically generated">
            <a:extLst>
              <a:ext uri="{FF2B5EF4-FFF2-40B4-BE49-F238E27FC236}">
                <a16:creationId xmlns:a16="http://schemas.microsoft.com/office/drawing/2014/main" id="{0456D40A-3B4F-4C6E-8FF8-B27E6E761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27" r="2839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945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9245A1C-C88B-4A12-950F-66608302A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5" r="35903" b="809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066E7-E429-4566-8DAF-423145A3F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Thank you for listening!!!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60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Forza Horizon 4</vt:lpstr>
      <vt:lpstr>All the subject I will present you today</vt:lpstr>
      <vt:lpstr>Goal of the game </vt:lpstr>
      <vt:lpstr>What do you need to play forza</vt:lpstr>
      <vt:lpstr>The strategies to succeed </vt:lpstr>
      <vt:lpstr>The traps</vt:lpstr>
      <vt:lpstr>Some common error</vt:lpstr>
      <vt:lpstr>Why you should play forza </vt:lpstr>
      <vt:lpstr>Thank you for listening!!!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</dc:title>
  <dc:creator/>
  <cp:lastModifiedBy/>
  <cp:revision>279</cp:revision>
  <dcterms:created xsi:type="dcterms:W3CDTF">2021-10-05T12:59:02Z</dcterms:created>
  <dcterms:modified xsi:type="dcterms:W3CDTF">2021-10-06T19:53:06Z</dcterms:modified>
</cp:coreProperties>
</file>