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20F518-EFFB-41B9-8FC2-51DCD945F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4BE6CF8-5F8F-4C32-A912-E93C0BFC6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BDC856-5984-449E-955F-8C21D553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C51E-528F-43B4-894F-860F8D1D1407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C474D8-1595-468A-A334-0F0B378D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0E1F09-9BA1-487C-8FD5-36DAE3BC4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B37C-4E76-4842-90CB-A954B92507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930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978E2F-5994-4903-8881-CBE23F8E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0FBF1D-E02C-4B0A-8431-27BA7CCEC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3CDD41-187A-441F-A247-45550288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C51E-528F-43B4-894F-860F8D1D1407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8BBA36-DE0C-41BF-A34C-6ED37AB7C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1434A5-B2B7-45F0-8723-3CA0D3292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B37C-4E76-4842-90CB-A954B92507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392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2DDD502-B950-4591-8964-4BBD2B98C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B458D6-4454-4A72-9166-D65D5A951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7F18EF-A8E1-4F01-B04C-F96A96E7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C51E-528F-43B4-894F-860F8D1D1407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2CED96-C50C-48B4-9775-CD7EC2A7A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320A8A-4555-4057-8F79-A2E45AB23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B37C-4E76-4842-90CB-A954B92507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40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E80CE8-62A7-40DB-A0A9-5F6B51B03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FCA832-E5C0-4D3C-9F7D-1269ECC7C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3FDD90-B661-48EA-9397-ED11F40BD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C51E-528F-43B4-894F-860F8D1D1407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4447A4-AF47-4FDF-876C-7AF937671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9D8563-D9D6-48C8-AFFE-DA18F1C86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B37C-4E76-4842-90CB-A954B92507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474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DCE3E4-60A4-47D3-AC6F-E85599D29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744709-E32F-4023-B512-4E6AD0F95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93C0F9-C8AE-4449-B605-ADC463EE2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C51E-528F-43B4-894F-860F8D1D1407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3B7A0D-9C26-41B3-87B2-8C1169013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E09A59-7C87-4A1B-9481-E05F2812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B37C-4E76-4842-90CB-A954B92507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884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6C9639-446B-4C01-AF36-F6649A52B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D34F01-43B6-4D38-AE02-0993BB2B2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7A09A2-F8B4-4788-A27E-F49F178B9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348253-9748-479B-95A3-3838DA459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C51E-528F-43B4-894F-860F8D1D1407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B881FA-A0B0-49B6-8EFA-74B2C23E8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67713A-2CA9-4405-8517-071892C8A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B37C-4E76-4842-90CB-A954B92507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349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CE5937-1DDE-497C-917B-49BFE1FCA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9CDB66-D9A0-4199-AC17-D3E07251F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BAE884-29C5-4FA5-859D-B0A6D8317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048DC69-ABD6-4569-BD1E-3BEB1E926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CB12A8E-A905-41E0-A011-B21C33D17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4FE3F96-5140-42DE-B748-5413CD4E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C51E-528F-43B4-894F-860F8D1D1407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3B82DEE-0637-4704-84CA-3A20E2DA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C5A9D98-47DD-49C9-9E5A-404453FDB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B37C-4E76-4842-90CB-A954B92507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690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9B2485-4470-47B5-83FB-074592FB6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A308D8F-A414-4D8A-942E-6D22CF8C1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C51E-528F-43B4-894F-860F8D1D1407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036596A-435E-4531-8B52-C16EAC7D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811715-7896-46BF-B9E3-534FA3DDC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B37C-4E76-4842-90CB-A954B92507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399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75F3399-D61E-4275-BDDB-730EF8196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C51E-528F-43B4-894F-860F8D1D1407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0FFCCD3-D87D-4BD5-A8E1-396DB3B8C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A6586F-4244-421C-B689-2DC7CB04D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B37C-4E76-4842-90CB-A954B92507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831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EF98CE-CD00-404A-878E-28F96C5EF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EFB767-5B53-47A0-B667-15FC8BCE6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E081DE-DE5B-4FCD-A0F7-749B02B54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FD31CD-3F78-4CE6-BF81-4FE21B043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C51E-528F-43B4-894F-860F8D1D1407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359AB6-B991-4A67-BA6D-52E80E5F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202FC8-301F-4D66-9F4D-835E6EBFA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B37C-4E76-4842-90CB-A954B92507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141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42BA6C-8107-43D3-8E44-D43D55B42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5072A70-EE52-47C8-8388-8C7CAB887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24C1BE-9CAB-4BED-A6DD-39C5020C3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B22A95-BC07-43AD-8C68-46CF38D2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C51E-528F-43B4-894F-860F8D1D1407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173322-F63E-4273-92B1-AA4DC50E0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37E315-D602-431E-8F06-4FA931055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B37C-4E76-4842-90CB-A954B92507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804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6FF5F65-4533-4002-94EA-797480308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2AACDF-E768-46A6-9D41-9CEB887A0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5A1B6F-2423-405A-907C-CE9D6C65F1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2C51E-528F-43B4-894F-860F8D1D1407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10262E-6A36-4D79-8B38-7234E0DB7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26E519-D7CC-46F9-A4D1-F4516BFE4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DB37C-4E76-4842-90CB-A954B92507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585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D5D8F4-F913-43B8-BFFA-B2E380E96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Little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96FEAF-BA80-4630-B88C-4344CC805F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Little Fighte</a:t>
            </a:r>
          </a:p>
          <a:p>
            <a:r>
              <a:rPr lang="fr-CA" sz="2800" dirty="0"/>
              <a:t>(white lion)</a:t>
            </a:r>
            <a:endParaRPr kumimoji="0" lang="fr-FR" altLang="fr-FR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0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891831-D924-4AF2-9C59-2AE1D8CA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QUESTION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781795-86C1-4459-94CE-B76A341A7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/>
              <a:t>1.ALONE OUT ON THE SEA</a:t>
            </a:r>
          </a:p>
          <a:p>
            <a:r>
              <a:rPr lang="fr-CA" dirty="0"/>
              <a:t>2a.FIGHTER FOR PEACE</a:t>
            </a:r>
          </a:p>
          <a:p>
            <a:r>
              <a:rPr lang="fr-CA" dirty="0"/>
              <a:t>2b.WITHOUT WEAPON ON YOUR HANDS</a:t>
            </a:r>
          </a:p>
          <a:p>
            <a:r>
              <a:rPr lang="fr-CA" dirty="0"/>
              <a:t>3.WHITE LION</a:t>
            </a:r>
          </a:p>
          <a:p>
            <a:r>
              <a:rPr lang="fr-CA" dirty="0"/>
              <a:t>4.RAINBOW WARRIOR</a:t>
            </a:r>
          </a:p>
          <a:p>
            <a:r>
              <a:rPr lang="fr-CA" dirty="0"/>
              <a:t>5.GREENPEACE</a:t>
            </a:r>
          </a:p>
          <a:p>
            <a:r>
              <a:rPr lang="fr-CA" dirty="0"/>
              <a:t>6.EXPLOSION DU RAIMBOW WARRIOR</a:t>
            </a:r>
          </a:p>
          <a:p>
            <a:r>
              <a:rPr lang="fr-CA" dirty="0"/>
              <a:t>7.SERVICE SERCRET FRANÇAIS</a:t>
            </a:r>
          </a:p>
          <a:p>
            <a:r>
              <a:rPr lang="fr-CA" dirty="0"/>
              <a:t>8.FRANCE</a:t>
            </a:r>
          </a:p>
          <a:p>
            <a:r>
              <a:rPr lang="fr-CA" dirty="0"/>
              <a:t>9.MORT D’UN PHOTOGRAPHE</a:t>
            </a:r>
          </a:p>
          <a:p>
            <a:r>
              <a:rPr lang="fr-CA" dirty="0"/>
              <a:t>10.NOUVELLE-ZÉLANDE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089866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60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Little</vt:lpstr>
      <vt:lpstr>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3</cp:revision>
  <dcterms:created xsi:type="dcterms:W3CDTF">2021-11-12T14:09:38Z</dcterms:created>
  <dcterms:modified xsi:type="dcterms:W3CDTF">2021-11-12T14:22:21Z</dcterms:modified>
</cp:coreProperties>
</file>