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B7B75A-2C1C-4677-842C-4CF1E0387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1C2F5D-2573-4FCD-8756-3524A8C9A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41FD8C-0092-4482-9CED-1BB78D690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9A17-3A04-4531-8B3F-17BCBF954BD5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FDFCCA-CACA-4997-B83C-D54FFF47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BD3B7A-8F57-4EDA-9D2E-3621F4E3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2991-6249-43DB-B059-53F3F38FE7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131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B6A8AF-C3B5-4E89-84E6-ECCAE680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DEA5FC-D626-4C76-9DAD-5F218CC70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7C15D6-5756-4602-8746-0FA016CD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9A17-3A04-4531-8B3F-17BCBF954BD5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342586-DCDB-4AF0-89F9-A9A0F1EC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9A690E-C64C-48F0-BBF0-DFF01D17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2991-6249-43DB-B059-53F3F38FE7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599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9635BAD-F65A-4615-85D1-6FE14D565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B3F2B4-9CED-48C6-9A3A-EA15D5329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BF8007-1D39-4FAB-A690-47F2225AB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9A17-3A04-4531-8B3F-17BCBF954BD5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D9FD4-E886-41D8-94F5-4C2C80A4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9DAD8F-AE1A-4AD4-AAE2-E70CD930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2991-6249-43DB-B059-53F3F38FE7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059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FB5700-C3BE-4CD8-B5CB-9C159296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94A983-5339-4406-9DDA-22D8C077F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211EBC-19BD-4039-9BBE-6AFF5008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9A17-3A04-4531-8B3F-17BCBF954BD5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2F4E2B-DDAC-4BF2-86C1-CC6B6E46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D22E9C-C404-4B8F-AAC8-1D08CE21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2991-6249-43DB-B059-53F3F38FE7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768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3E884-F32E-4950-BDC8-0DFF7491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C1F80C-A0F4-4203-BCAD-905A896E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D42C22-628D-4B14-9D66-327635B0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9A17-3A04-4531-8B3F-17BCBF954BD5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BA7ECC-78B5-477C-9D2B-A87E7AA9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808092-E561-4D1F-87C9-5ECA4F2B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2991-6249-43DB-B059-53F3F38FE7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925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6EAEA-161C-4333-9299-5C1A8C17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3DC318-625E-4369-A0F3-3B1E0545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1C8EA2-1B3D-4BED-BC77-1E940D7C2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8972D2-ED24-4949-BF62-6813502B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9A17-3A04-4531-8B3F-17BCBF954BD5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7336E3-514B-4279-8725-F2B66D62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9219D4-11F4-40B8-8CC4-2F41AD3F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2991-6249-43DB-B059-53F3F38FE7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859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5B30F-0CFB-42AB-90D8-991DB11C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3439F3-9B22-4980-AB48-2518F184F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F0571D-17A7-4594-B3CD-F33A57C43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857FDA-B1E3-4A75-B30D-D98169485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8B8DEC-368D-40C2-B0DD-7F653C771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6C5BFA2-BD67-47B2-BF2C-928C786D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9A17-3A04-4531-8B3F-17BCBF954BD5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C98915-2A1D-4C72-AA50-B8F5D535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A63461-0262-4B0A-A829-E41903F4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2991-6249-43DB-B059-53F3F38FE7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086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17536-B671-4E5F-9106-C009AA31F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7F6A86-A0F8-451F-96F1-41C997BE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9A17-3A04-4531-8B3F-17BCBF954BD5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45AEE8-E56A-4213-8FF6-FBCADF4F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4A0CDE-1B57-49F8-8B2A-0A991504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2991-6249-43DB-B059-53F3F38FE7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014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876B9D-26A6-4429-AEFF-3D6B68C5C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9A17-3A04-4531-8B3F-17BCBF954BD5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ADD317-0C1F-4DFD-B72A-7ADC8A5D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29FB86-80A1-49A6-B816-C9559564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2991-6249-43DB-B059-53F3F38FE7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857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98021-BFB1-46F0-8974-A1E93481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CD2F5E-8C59-4FEB-8F5C-D76FBB49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9A2DC9-2DA3-4CF4-924A-38C9799ED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EDC1AE-CD98-4986-88F8-87ABDCEC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9A17-3A04-4531-8B3F-17BCBF954BD5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5DFD68-8A41-48DF-B051-2DB8474A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D77E8A-6BA9-4255-AADE-5AA8BC8C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2991-6249-43DB-B059-53F3F38FE7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104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1BE56-E569-4EA9-A43D-EF14CC9F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6422F1-9FA3-4C3C-824D-91D6A855F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4C920A-1949-41F6-B408-15B9D047C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8E5F65-C99C-44B6-B3C9-EC06EBA1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9A17-3A04-4531-8B3F-17BCBF954BD5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70D1DD-708A-4949-BFF2-DD053662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E1F390-BA7E-4674-896C-BCC649B8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2991-6249-43DB-B059-53F3F38FE7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757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B0E3D6-8CAA-4F90-B560-DC1A5A3F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DF7134-F402-4157-8BEA-CF8D5737C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89440E-8F73-4CC3-B0D0-AA8BA4CEB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9A17-3A04-4531-8B3F-17BCBF954BD5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AEAC0D-CD8B-40DE-BAC7-6DE4C15AF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FB39C5-CBFE-43EE-9291-339707842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52991-6249-43DB-B059-53F3F38FE7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360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06B95-8156-482B-AE3E-F68E514A0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92959"/>
          </a:xfrm>
        </p:spPr>
        <p:txBody>
          <a:bodyPr/>
          <a:lstStyle/>
          <a:p>
            <a:r>
              <a:rPr lang="fr-CA" dirty="0" err="1"/>
              <a:t>Phenomenes</a:t>
            </a:r>
            <a:r>
              <a:rPr lang="fr-CA" dirty="0"/>
              <a:t> observable la nuit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5F22CF-70AA-4CCC-9618-AFB16D89E5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Hayden Gourde</a:t>
            </a:r>
          </a:p>
        </p:txBody>
      </p:sp>
    </p:spTree>
    <p:extLst>
      <p:ext uri="{BB962C8B-B14F-4D97-AF65-F5344CB8AC3E}">
        <p14:creationId xmlns:p14="http://schemas.microsoft.com/office/powerpoint/2010/main" val="374827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C5D434-465C-43BE-A710-D75B3633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578" y="1356752"/>
            <a:ext cx="8202442" cy="478048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14A6070-04E8-41EE-9CA8-28A4EC2A07E2}"/>
              </a:ext>
            </a:extLst>
          </p:cNvPr>
          <p:cNvSpPr txBox="1"/>
          <p:nvPr/>
        </p:nvSpPr>
        <p:spPr>
          <a:xfrm>
            <a:off x="5099125" y="720762"/>
            <a:ext cx="145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Étoile filante</a:t>
            </a:r>
          </a:p>
        </p:txBody>
      </p:sp>
    </p:spTree>
    <p:extLst>
      <p:ext uri="{BB962C8B-B14F-4D97-AF65-F5344CB8AC3E}">
        <p14:creationId xmlns:p14="http://schemas.microsoft.com/office/powerpoint/2010/main" val="292447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seils | La chasse aux aurores boréales est ouverte! | Espaces">
            <a:extLst>
              <a:ext uri="{FF2B5EF4-FFF2-40B4-BE49-F238E27FC236}">
                <a16:creationId xmlns:a16="http://schemas.microsoft.com/office/drawing/2014/main" id="{883C75E4-5F59-4225-9A61-CBDB6942B3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2" y="1044812"/>
            <a:ext cx="9013597" cy="507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79C4661-96FB-48B1-87AA-C6280A6B664B}"/>
              </a:ext>
            </a:extLst>
          </p:cNvPr>
          <p:cNvSpPr txBox="1"/>
          <p:nvPr/>
        </p:nvSpPr>
        <p:spPr>
          <a:xfrm>
            <a:off x="4647304" y="247426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Aurore </a:t>
            </a:r>
            <a:r>
              <a:rPr lang="fr-CA" dirty="0" err="1"/>
              <a:t>boreale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819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86307-1D34-4C8E-AA7D-26E5765E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271" y="182245"/>
            <a:ext cx="2323653" cy="1325563"/>
          </a:xfrm>
        </p:spPr>
        <p:txBody>
          <a:bodyPr/>
          <a:lstStyle/>
          <a:p>
            <a:r>
              <a:rPr lang="fr-CA" dirty="0"/>
              <a:t>province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F646ED1-B6EE-4247-B400-FF27ADE61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622" y="1253331"/>
            <a:ext cx="8713900" cy="51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919378-5E56-40E0-B509-675BEE4D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/>
              <a:t>Mrc</a:t>
            </a:r>
            <a:r>
              <a:rPr lang="fr-CA" dirty="0"/>
              <a:t>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25AED52-3A98-409A-B4FC-4C9C09BF7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003" y="1321027"/>
            <a:ext cx="4763719" cy="5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2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FFA47-46F3-4C64-A3E5-F5EB4F25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28" y="365125"/>
            <a:ext cx="2086984" cy="1325563"/>
          </a:xfrm>
        </p:spPr>
        <p:txBody>
          <a:bodyPr/>
          <a:lstStyle/>
          <a:p>
            <a:r>
              <a:rPr lang="fr-CA" dirty="0"/>
              <a:t>localité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8A306E5-6BED-41D4-BCFD-6A7584FA4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5058" y="1296361"/>
            <a:ext cx="5441883" cy="529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535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Phenomenes observable la nuit</vt:lpstr>
      <vt:lpstr>Présentation PowerPoint</vt:lpstr>
      <vt:lpstr>Présentation PowerPoint</vt:lpstr>
      <vt:lpstr>province</vt:lpstr>
      <vt:lpstr>Mrc </vt:lpstr>
      <vt:lpstr>localité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Phenomenes observal</dc:title>
  <dc:creator>CSBE</dc:creator>
  <cp:lastModifiedBy>CSBE</cp:lastModifiedBy>
  <cp:revision>3</cp:revision>
  <dcterms:created xsi:type="dcterms:W3CDTF">2021-09-21T17:48:17Z</dcterms:created>
  <dcterms:modified xsi:type="dcterms:W3CDTF">2021-09-21T18:08:41Z</dcterms:modified>
</cp:coreProperties>
</file>