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0B16A-5D8B-4BCD-A3FC-918E4813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914B1C-0C41-4BD7-84AB-16493FFF0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748CFB-38C7-49C8-94BC-224AC47F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87C5F-2193-4637-83E3-09801583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06A34-FBF2-4139-86C2-B54428CC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598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DF8F9-E84E-4F50-BE02-955607EA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53C53B-F7B6-413C-B551-62952C18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F58088-E8C0-449C-AA07-768CAAF4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A0E5A-B8BE-47C7-AD00-6AFE37014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370996-83A3-46E0-94E5-74485488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43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EC9781-DA43-4B8F-AFD8-4D62E9D7F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8B29C3-5D0F-40D1-BA69-9863774E5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D4A9E-AADB-40F0-842D-63C8D804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28FF3-C12B-43F0-82DF-953D68E8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F2373C-B384-4E4E-A706-139CD0B0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29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5E889-7E74-43A6-B0AF-80C8CA1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3104A6-A26A-4B02-A3BB-9ABE3575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3D5E2-3079-46E4-8E22-DF6450B6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616C4-A1B7-4575-B795-7B659F32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634D3-E124-4C04-8FB5-DAC2AE76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33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58B37-75AD-4E53-BA89-1FC26483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CA41D-8EA4-436C-8E1F-E1FB3BF31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6B318A-5CEB-4473-BADE-6D9370D58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3F451-6010-43CE-87E2-DFBCF22F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A36B0E-DDA5-445E-829A-90F79969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411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23530-C1E9-49DE-96A1-A4155175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0AD57-29D4-452E-9D56-254671F1A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DD712B-5196-4DC9-A2C4-F92ADD5CF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39099F-9BED-4A2C-98DA-0967D443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02FC1A-947F-4CDD-8E61-4758083C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C078A3-305A-407A-81BD-BC60C734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422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6F0E8-94BB-4D03-BC66-2C38B024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B4BC2E-EE99-4C67-B5A0-90E8FB55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40FF48-2F3E-412F-B563-B9D2DABF6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8DEBE3-1E4D-4235-BF53-99B1305C6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0112FB-A6B8-448B-A8A3-C27E8DA5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D5C100-B175-40DA-B23C-5FE2DECF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AA6CA1-EF26-48D0-9058-CE955A92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415EF8-471F-45FE-82B6-CE70DB40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70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833BB-C27E-452B-B6A8-9E9CF5FC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1BCF46-54A7-4573-85AF-0995555B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369BF3-B27F-4742-B1A8-95D741E3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C4B4C1-0BBA-4E0C-A8D3-FECC3AC8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178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40CD3A-596F-4D18-9C03-3680F286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171E8E-FBA7-4F55-8919-75A83917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A7B13F-E2FC-4B8A-B6C3-3BFCE56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40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78B7D-4D53-44E4-9B3C-3BB39E76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B0737B-2415-4846-A614-85E3E284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89EF01-96A2-4FE5-BD02-E40F14A8C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6004D0-BD8C-4DAF-A115-EDE3D7B6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18D11F-2CA6-4DD7-9218-7271476F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8AB4D1-CBE9-4C87-85EA-A5F1B0BE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28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66AAE-260E-47DF-9965-74B8C101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E7C203-275C-4B4E-9050-1FD1AEE03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72D163-5D55-48CD-8063-7589485FA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6059B5-C2E8-43FE-BA61-C1D06D6C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65681D-0886-4C73-A5BE-2FAA415F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BB057C-D8F2-4265-8211-0D0D883B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73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6569E6-70C6-473A-B791-A77622D8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31420-48AF-4E4C-8388-E133CFF2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18FBDD-4A03-49F8-9FA4-7169AD2D8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F36A-E4C7-4ABE-B9FD-C84ECEB895F0}" type="datetimeFigureOut">
              <a:rPr lang="fr-CA" smtClean="0"/>
              <a:t>2021-11-15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7E5B63-08E1-41BB-9DFB-C2A2DF01C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9552E9-B9F5-4D49-BB1B-38D7B5CBA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7D61-0D2C-4070-ABF5-B4561CADBBA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09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C0D05-D366-4081-AE87-A5DF24918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Hayden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185601-6BE1-4AF6-A38F-4E76A7582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  <a:p>
            <a:r>
              <a:rPr lang="fr-CA" dirty="0" err="1"/>
              <a:t>Whitesnake</a:t>
            </a:r>
            <a:r>
              <a:rPr lang="fr-CA" dirty="0"/>
              <a:t>: </a:t>
            </a:r>
            <a:r>
              <a:rPr lang="fr-CA" dirty="0" err="1"/>
              <a:t>here</a:t>
            </a:r>
            <a:r>
              <a:rPr lang="fr-CA" dirty="0"/>
              <a:t> I go </a:t>
            </a:r>
            <a:r>
              <a:rPr lang="fr-CA" dirty="0" err="1"/>
              <a:t>again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08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mer Simpson heureux PNG transparents - StickPNG">
            <a:extLst>
              <a:ext uri="{FF2B5EF4-FFF2-40B4-BE49-F238E27FC236}">
                <a16:creationId xmlns:a16="http://schemas.microsoft.com/office/drawing/2014/main" id="{C6EEE2C9-08BA-42DA-BC25-79C136F8DF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94" y="1825625"/>
            <a:ext cx="35278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60FFF11-1E2E-4907-8006-53DA2D61C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11086" y="130407"/>
            <a:ext cx="933316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Just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another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heart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in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need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rescue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waiting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love's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sweet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charity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an'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I'm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gonna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hold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on for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rest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days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'cos I know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what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means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to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walk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along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lonely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street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of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dreams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</a:t>
            </a: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4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BBC79-C72D-4502-BBC0-A492111F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 go again on my own </a:t>
            </a:r>
            <a:br>
              <a:rPr lang="en-US" dirty="0"/>
            </a:br>
            <a:r>
              <a:rPr lang="en-US" dirty="0" err="1"/>
              <a:t>goin</a:t>
            </a:r>
            <a:r>
              <a:rPr lang="en-US" dirty="0"/>
              <a:t>' down the only road I've ever known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B9137CE-CA87-4CDE-87BF-78D1AE9FD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115" y="1910276"/>
            <a:ext cx="6001709" cy="45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A8486-52F6-47A9-8989-FE5F03D3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6" y="365125"/>
            <a:ext cx="7588624" cy="1325563"/>
          </a:xfrm>
        </p:spPr>
        <p:txBody>
          <a:bodyPr/>
          <a:lstStyle/>
          <a:p>
            <a:r>
              <a:rPr lang="fr-CA" dirty="0" err="1"/>
              <a:t>Here</a:t>
            </a:r>
            <a:r>
              <a:rPr lang="fr-CA" dirty="0"/>
              <a:t> I go </a:t>
            </a:r>
            <a:r>
              <a:rPr lang="fr-CA" dirty="0" err="1"/>
              <a:t>again</a:t>
            </a:r>
            <a:endParaRPr lang="fr-CA" dirty="0"/>
          </a:p>
        </p:txBody>
      </p:sp>
      <p:pic>
        <p:nvPicPr>
          <p:cNvPr id="1026" name="Picture 2" descr="Springfield (The Simpsons) - Wikipedia">
            <a:extLst>
              <a:ext uri="{FF2B5EF4-FFF2-40B4-BE49-F238E27FC236}">
                <a16:creationId xmlns:a16="http://schemas.microsoft.com/office/drawing/2014/main" id="{5C86701D-FE0E-4E76-B817-7E0596A3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8" y="1690688"/>
            <a:ext cx="10917051" cy="4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7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42 Evergreen Terrace | Wiki Les Simpson | Fandom">
            <a:extLst>
              <a:ext uri="{FF2B5EF4-FFF2-40B4-BE49-F238E27FC236}">
                <a16:creationId xmlns:a16="http://schemas.microsoft.com/office/drawing/2014/main" id="{F9616B7A-2E21-40D0-8C94-FCA78DADD2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6F90D85-9DA1-491E-B419-FB286F32D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6298"/>
            <a:ext cx="11142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Here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I go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again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own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goin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' down the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only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road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ever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known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r Simpson | Futurama Wiki | Fandom">
            <a:extLst>
              <a:ext uri="{FF2B5EF4-FFF2-40B4-BE49-F238E27FC236}">
                <a16:creationId xmlns:a16="http://schemas.microsoft.com/office/drawing/2014/main" id="{6D6EAE56-8326-43D8-BA7C-9A125733F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65" y="1825625"/>
            <a:ext cx="34810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23B74A0-65A0-4610-9989-95C4D56F5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43241"/>
            <a:ext cx="11165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don't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know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where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I'm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goin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but I sure know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where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been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hanging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on the promises in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songs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of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yesterday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0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r Simpson in real life image is freaking out everyone - Radio Times">
            <a:extLst>
              <a:ext uri="{FF2B5EF4-FFF2-40B4-BE49-F238E27FC236}">
                <a16:creationId xmlns:a16="http://schemas.microsoft.com/office/drawing/2014/main" id="{A4AC771A-817B-440E-9FB1-580825AA5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19" y="1399326"/>
            <a:ext cx="7645101" cy="50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84496F0-2B9C-48E1-8D47-AED886483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2"/>
            <a:ext cx="10551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An'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made up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mind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I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ain't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wasting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no more time but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here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I go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again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here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I go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again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3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42091-BD48-47A6-98EE-772145CC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Tho</a:t>
            </a:r>
            <a:r>
              <a:rPr lang="en-US" dirty="0"/>
              <a:t>' I keep searching for an answer </a:t>
            </a:r>
            <a:br>
              <a:rPr lang="en-US" dirty="0"/>
            </a:br>
            <a:r>
              <a:rPr lang="en-US" dirty="0"/>
              <a:t>I never seem to find what I'm looking for.</a:t>
            </a:r>
            <a:endParaRPr lang="fr-CA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BA1C3C6-6485-43D6-A692-9BEF65074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076" y="2330975"/>
            <a:ext cx="2364441" cy="329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E99C8-95B2-4FB0-B830-28B89324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 Lord, I pray you give me strength to carry on </a:t>
            </a:r>
            <a:br>
              <a:rPr lang="en-US" dirty="0"/>
            </a:br>
            <a:r>
              <a:rPr lang="en-US" dirty="0"/>
              <a:t>'cos I know what it means to walk along the lonely street of dreams.</a:t>
            </a:r>
            <a:endParaRPr lang="fr-CA" dirty="0"/>
          </a:p>
        </p:txBody>
      </p:sp>
      <p:pic>
        <p:nvPicPr>
          <p:cNvPr id="5122" name="Picture 2" descr="homer en colère - Blog de simpson62280">
            <a:extLst>
              <a:ext uri="{FF2B5EF4-FFF2-40B4-BE49-F238E27FC236}">
                <a16:creationId xmlns:a16="http://schemas.microsoft.com/office/drawing/2014/main" id="{D002B863-0200-4229-A1D1-63BB1E27F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47" y="2692157"/>
            <a:ext cx="5359769" cy="30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2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5E27C3D-58C1-4761-828F-2DDEA05D4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206" y="1991518"/>
            <a:ext cx="4233302" cy="452864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8619A00-6F17-41B7-882F-CE233FFC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6298"/>
            <a:ext cx="11242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Here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I go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again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on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own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goin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' down the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only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road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ever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known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3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F 20x06 moe szyslak lenny leonard - animated GIF on GIFER">
            <a:extLst>
              <a:ext uri="{FF2B5EF4-FFF2-40B4-BE49-F238E27FC236}">
                <a16:creationId xmlns:a16="http://schemas.microsoft.com/office/drawing/2014/main" id="{6684213F-7CB4-4C19-BDBB-C1DB9F679ADD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50" y="1479970"/>
            <a:ext cx="7109013" cy="53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D346DCD0-023F-471D-89F9-DB402D505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27852"/>
            <a:ext cx="10851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Like a drifter I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born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to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walk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alone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An'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I've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made up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mind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, I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ain't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wasting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no more time.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895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220</Words>
  <Application>Microsoft Office PowerPoint</Application>
  <PresentationFormat>Grand écran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Thème Office</vt:lpstr>
      <vt:lpstr>Hayden</vt:lpstr>
      <vt:lpstr>Here I go again</vt:lpstr>
      <vt:lpstr>Here I go again on my own goin' down the only road I've ever known </vt:lpstr>
      <vt:lpstr>I don't know where I'm goin but I sure know where I've been hanging on the promises in songs of yesterday </vt:lpstr>
      <vt:lpstr>An' I've made up my mind, I ain't wasting no more time but here I go again, here I go again. </vt:lpstr>
      <vt:lpstr>Tho' I keep searching for an answer  I never seem to find what I'm looking for.</vt:lpstr>
      <vt:lpstr>Oh Lord, I pray you give me strength to carry on  'cos I know what it means to walk along the lonely street of dreams.</vt:lpstr>
      <vt:lpstr>Here I go again on my own goin' down the only road I've ever known. </vt:lpstr>
      <vt:lpstr>Like a drifter I was born to walk alone. An' I've made up my mind, I ain't wasting no more time. </vt:lpstr>
      <vt:lpstr>Just another heart in need of rescue waiting on love's sweet charity an' I'm gonna hold on for the rest of my days 'cos I know what it means to walk along the lonely street of dreams.  </vt:lpstr>
      <vt:lpstr>Here I go again on my own  goin' down the only road I've ever known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Hayden</dc:title>
  <dc:creator>CSBE</dc:creator>
  <cp:lastModifiedBy>CSBE</cp:lastModifiedBy>
  <cp:revision>3</cp:revision>
  <dcterms:created xsi:type="dcterms:W3CDTF">2021-11-15T19:04:39Z</dcterms:created>
  <dcterms:modified xsi:type="dcterms:W3CDTF">2021-11-15T19:20:29Z</dcterms:modified>
</cp:coreProperties>
</file>