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0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4CB4B3-A4CD-411F-A646-1E8CA84E5BC5}" v="728" dt="2021-11-24T14:56:28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ITSS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Fait par </a:t>
            </a:r>
            <a:r>
              <a:rPr lang="en-US" dirty="0" err="1">
                <a:cs typeface="Calibri"/>
              </a:rPr>
              <a:t>hayden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BEB5A-92B7-4D4F-926B-70623B98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Nom infection:syphilis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C6124-5AEE-4A61-B614-D34AF8FE4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cs typeface="Calibri"/>
              </a:rPr>
              <a:t>Autre nom ;petite verol</a:t>
            </a:r>
          </a:p>
          <a:p>
            <a:r>
              <a:rPr lang="en-US" sz="2200">
                <a:cs typeface="Calibri"/>
              </a:rPr>
              <a:t>Nom scientifique :treponema pallidum</a:t>
            </a:r>
          </a:p>
          <a:p>
            <a:endParaRPr lang="en-US" sz="2200">
              <a:cs typeface="Calibri"/>
            </a:endParaRPr>
          </a:p>
          <a:p>
            <a:endParaRPr lang="en-US" sz="2200">
              <a:cs typeface="Calibri"/>
            </a:endParaRPr>
          </a:p>
          <a:p>
            <a:r>
              <a:rPr lang="en-US" sz="2200">
                <a:cs typeface="Calibri"/>
              </a:rPr>
              <a:t>Mode transmision:relation sexuelle non protégé</a:t>
            </a:r>
          </a:p>
          <a:p>
            <a:r>
              <a:rPr lang="en-US" sz="2200">
                <a:cs typeface="Calibri"/>
              </a:rPr>
              <a:t>Classification:regne des monère</a:t>
            </a:r>
          </a:p>
          <a:p>
            <a:r>
              <a:rPr lang="en-US" sz="2200">
                <a:cs typeface="Calibri"/>
              </a:rPr>
              <a:t>Traitement:antibiotique</a:t>
            </a:r>
          </a:p>
        </p:txBody>
      </p:sp>
      <p:pic>
        <p:nvPicPr>
          <p:cNvPr id="4" name="Picture 4" descr="A picture containing person, indoor, wearing, eyes&#10;&#10;Description automatically generated">
            <a:extLst>
              <a:ext uri="{FF2B5EF4-FFF2-40B4-BE49-F238E27FC236}">
                <a16:creationId xmlns:a16="http://schemas.microsoft.com/office/drawing/2014/main" id="{A2BECC1F-6804-40B1-889B-479467453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9" r="19023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39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24D43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E795B4-A48E-40D2-B7F5-410B856DD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  <a:cs typeface="Calibri Light"/>
              </a:rPr>
              <a:t>Nom infection: morpion</a:t>
            </a:r>
          </a:p>
        </p:txBody>
      </p:sp>
      <p:pic>
        <p:nvPicPr>
          <p:cNvPr id="4" name="Picture 4" descr="A picture containing arthropod, acarine, invertebrate&#10;&#10;Description automatically generated">
            <a:extLst>
              <a:ext uri="{FF2B5EF4-FFF2-40B4-BE49-F238E27FC236}">
                <a16:creationId xmlns:a16="http://schemas.microsoft.com/office/drawing/2014/main" id="{E3601580-2F81-49F6-BA7E-5E62A9E92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63" r="2" b="429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0F85F-C845-4D4C-85DF-22E0A0DA6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  <a:cs typeface="Calibri"/>
              </a:rPr>
              <a:t>Autre nom ; poux de pubis</a:t>
            </a: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Nom scientifique ;phtirus pubis</a:t>
            </a:r>
          </a:p>
          <a:p>
            <a:endParaRPr lang="en-US" sz="2000">
              <a:solidFill>
                <a:srgbClr val="FFFFFF"/>
              </a:solidFill>
              <a:cs typeface="Calibri"/>
            </a:endParaRPr>
          </a:p>
          <a:p>
            <a:endParaRPr lang="en-US" sz="2000">
              <a:solidFill>
                <a:srgbClr val="FFFFFF"/>
              </a:solidFill>
              <a:cs typeface="Calibri"/>
            </a:endParaRP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Mode de transmission: relation sexuelle contact draps</a:t>
            </a: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Classification:regne animal</a:t>
            </a: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Traitement:crème shampoing</a:t>
            </a:r>
          </a:p>
        </p:txBody>
      </p:sp>
    </p:spTree>
    <p:extLst>
      <p:ext uri="{BB962C8B-B14F-4D97-AF65-F5344CB8AC3E}">
        <p14:creationId xmlns:p14="http://schemas.microsoft.com/office/powerpoint/2010/main" val="276077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BEB5A-92B7-4D4F-926B-70623B98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Nom infection: VPH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C6124-5AEE-4A61-B614-D34AF8FE4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Autre nom virus du papillon humain</a:t>
            </a:r>
          </a:p>
          <a:p>
            <a:r>
              <a:rPr lang="en-US" sz="2000">
                <a:cs typeface="Calibri"/>
              </a:rPr>
              <a:t>Nom scientifique VPH</a:t>
            </a: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Mode transmision relation sexuelle non protégé</a:t>
            </a:r>
          </a:p>
          <a:p>
            <a:r>
              <a:rPr lang="en-US" sz="2000">
                <a:cs typeface="Calibri"/>
              </a:rPr>
              <a:t>Classification virus</a:t>
            </a:r>
          </a:p>
          <a:p>
            <a:r>
              <a:rPr lang="en-US" sz="2000">
                <a:cs typeface="Calibri"/>
              </a:rPr>
              <a:t>Traitement aucun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88A8A39E-5952-4E55-995B-99684805B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2189578"/>
            <a:ext cx="6253212" cy="35486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62488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BEB5A-92B7-4D4F-926B-70623B98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Nom infection: VHS-II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C6124-5AEE-4A61-B614-D34AF8FE4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cs typeface="Calibri"/>
              </a:rPr>
              <a:t>Autre</a:t>
            </a:r>
            <a:r>
              <a:rPr lang="en-US" sz="2000" dirty="0">
                <a:cs typeface="Calibri"/>
              </a:rPr>
              <a:t> nom </a:t>
            </a:r>
            <a:r>
              <a:rPr lang="en-US" sz="2000" dirty="0" err="1">
                <a:cs typeface="Calibri"/>
              </a:rPr>
              <a:t>herpès</a:t>
            </a:r>
          </a:p>
          <a:p>
            <a:r>
              <a:rPr lang="en-US" sz="2000" dirty="0">
                <a:cs typeface="Calibri"/>
              </a:rPr>
              <a:t>Nom </a:t>
            </a:r>
            <a:r>
              <a:rPr lang="en-US" sz="2000" dirty="0" err="1">
                <a:cs typeface="Calibri"/>
              </a:rPr>
              <a:t>scientifique</a:t>
            </a:r>
            <a:r>
              <a:rPr lang="en-US" sz="2000" dirty="0">
                <a:cs typeface="Calibri"/>
              </a:rPr>
              <a:t> VHS-II</a:t>
            </a: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r>
              <a:rPr lang="en-US" sz="2000" dirty="0">
                <a:cs typeface="Calibri"/>
              </a:rPr>
              <a:t>Mode </a:t>
            </a:r>
            <a:r>
              <a:rPr lang="en-US" sz="2000" dirty="0" err="1">
                <a:cs typeface="Calibri"/>
              </a:rPr>
              <a:t>transmision</a:t>
            </a:r>
            <a:r>
              <a:rPr lang="en-US" sz="2000" dirty="0">
                <a:cs typeface="Calibri"/>
              </a:rPr>
              <a:t> relation </a:t>
            </a:r>
            <a:r>
              <a:rPr lang="en-US" sz="2000" dirty="0" err="1">
                <a:cs typeface="Calibri"/>
              </a:rPr>
              <a:t>sexuele</a:t>
            </a:r>
            <a:r>
              <a:rPr lang="en-US" sz="2000" dirty="0">
                <a:cs typeface="Calibri"/>
              </a:rPr>
              <a:t> non protégé</a:t>
            </a:r>
          </a:p>
          <a:p>
            <a:r>
              <a:rPr lang="en-US" sz="2000" dirty="0">
                <a:cs typeface="Calibri"/>
              </a:rPr>
              <a:t>Classification virus</a:t>
            </a:r>
          </a:p>
          <a:p>
            <a:r>
              <a:rPr lang="en-US" sz="2000" dirty="0">
                <a:cs typeface="Calibri"/>
              </a:rPr>
              <a:t>Traitement </a:t>
            </a:r>
            <a:r>
              <a:rPr lang="en-US" sz="2000" dirty="0" err="1">
                <a:cs typeface="Calibri"/>
              </a:rPr>
              <a:t>antiviraux</a:t>
            </a:r>
            <a:endParaRPr lang="en-US" sz="2000" dirty="0">
              <a:cs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9AA31EB4-0B80-4A34-A3DC-E212E8A72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2267743"/>
            <a:ext cx="6253212" cy="339236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5850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BEB5A-92B7-4D4F-926B-70623B98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>
                <a:cs typeface="Calibri Light"/>
              </a:rPr>
              <a:t>Nom infection: vaginite</a:t>
            </a:r>
            <a:endParaRPr lang="en-US" sz="50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C6124-5AEE-4A61-B614-D34AF8FE4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cs typeface="Calibri"/>
              </a:rPr>
              <a:t>Autre nom ; vaginite a levure</a:t>
            </a:r>
          </a:p>
          <a:p>
            <a:r>
              <a:rPr lang="en-US" sz="2000">
                <a:cs typeface="Calibri"/>
              </a:rPr>
              <a:t>Nom scientifique : trichomonas vaginalis</a:t>
            </a: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Mode transmision:relation sexuelle non protégé</a:t>
            </a:r>
          </a:p>
          <a:p>
            <a:r>
              <a:rPr lang="en-US" sz="2000">
                <a:cs typeface="Calibri"/>
              </a:rPr>
              <a:t>Classification: regne des protiste</a:t>
            </a:r>
          </a:p>
          <a:p>
            <a:r>
              <a:rPr lang="en-US" sz="2000">
                <a:cs typeface="Calibri"/>
              </a:rPr>
              <a:t>Traitement:antibiotique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1061A2B-C119-4E8E-AF92-F04F7793E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177176"/>
            <a:ext cx="5458968" cy="450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5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BEB5A-92B7-4D4F-926B-70623B98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Nom infection: VHB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C6124-5AEE-4A61-B614-D34AF8FE4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cs typeface="Calibri"/>
              </a:rPr>
              <a:t>Autre nom ; virus hepatite</a:t>
            </a:r>
          </a:p>
          <a:p>
            <a:r>
              <a:rPr lang="en-US" sz="2200">
                <a:cs typeface="Calibri"/>
              </a:rPr>
              <a:t>Nom scientifique : VHB</a:t>
            </a:r>
          </a:p>
          <a:p>
            <a:endParaRPr lang="en-US" sz="2200">
              <a:cs typeface="Calibri"/>
            </a:endParaRPr>
          </a:p>
          <a:p>
            <a:endParaRPr lang="en-US" sz="2200">
              <a:cs typeface="Calibri"/>
            </a:endParaRPr>
          </a:p>
          <a:p>
            <a:r>
              <a:rPr lang="en-US" sz="2200">
                <a:cs typeface="Calibri"/>
              </a:rPr>
              <a:t>Mode transmision:relation sexuellle non protégé et sang contaminé</a:t>
            </a:r>
          </a:p>
          <a:p>
            <a:r>
              <a:rPr lang="en-US" sz="2200">
                <a:cs typeface="Calibri"/>
              </a:rPr>
              <a:t>Classification:virus</a:t>
            </a:r>
          </a:p>
          <a:p>
            <a:r>
              <a:rPr lang="en-US" sz="2200">
                <a:cs typeface="Calibri"/>
              </a:rPr>
              <a:t>Traitement: vaccin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35790B9-5B6E-445F-B21A-1C89827F29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89" r="31903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0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BEB5A-92B7-4D4F-926B-70623B98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600">
                <a:cs typeface="Calibri Light"/>
              </a:rPr>
              <a:t>Nom infection:VIH</a:t>
            </a:r>
            <a:endParaRPr lang="en-US" sz="46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C6124-5AEE-4A61-B614-D34AF8FE4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cs typeface="Calibri"/>
              </a:rPr>
              <a:t>Autre nom ;sida</a:t>
            </a:r>
          </a:p>
          <a:p>
            <a:r>
              <a:rPr lang="en-US" sz="2200">
                <a:cs typeface="Calibri"/>
              </a:rPr>
              <a:t>Nom scientifique :VIH</a:t>
            </a:r>
          </a:p>
          <a:p>
            <a:endParaRPr lang="en-US" sz="2200">
              <a:cs typeface="Calibri"/>
            </a:endParaRPr>
          </a:p>
          <a:p>
            <a:endParaRPr lang="en-US" sz="2200">
              <a:cs typeface="Calibri"/>
            </a:endParaRPr>
          </a:p>
          <a:p>
            <a:r>
              <a:rPr lang="en-US" sz="2200">
                <a:cs typeface="Calibri"/>
              </a:rPr>
              <a:t>Mode transmision:relation non protégé</a:t>
            </a:r>
          </a:p>
          <a:p>
            <a:r>
              <a:rPr lang="en-US" sz="2200">
                <a:cs typeface="Calibri"/>
              </a:rPr>
              <a:t>Classification: virus</a:t>
            </a:r>
          </a:p>
          <a:p>
            <a:r>
              <a:rPr lang="en-US" sz="2200">
                <a:cs typeface="Calibri"/>
              </a:rPr>
              <a:t>Traitement: trithérapie</a:t>
            </a:r>
          </a:p>
        </p:txBody>
      </p:sp>
      <p:pic>
        <p:nvPicPr>
          <p:cNvPr id="4" name="Picture 4" descr="A picture containing several, arranged&#10;&#10;Description automatically generated">
            <a:extLst>
              <a:ext uri="{FF2B5EF4-FFF2-40B4-BE49-F238E27FC236}">
                <a16:creationId xmlns:a16="http://schemas.microsoft.com/office/drawing/2014/main" id="{101EEA6F-30A8-4BAF-B002-670DFC923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616773"/>
            <a:ext cx="6903720" cy="362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43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BEB5A-92B7-4D4F-926B-70623B98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Nom infection:chlamydia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C6124-5AEE-4A61-B614-D34AF8FE4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cs typeface="Calibri"/>
              </a:rPr>
              <a:t>Autre nom ;chlamediose</a:t>
            </a:r>
          </a:p>
          <a:p>
            <a:r>
              <a:rPr lang="en-US" sz="2200">
                <a:cs typeface="Calibri"/>
              </a:rPr>
              <a:t>Nom scientifique :chlamydia trachomatis</a:t>
            </a:r>
          </a:p>
          <a:p>
            <a:endParaRPr lang="en-US" sz="2200">
              <a:cs typeface="Calibri"/>
            </a:endParaRPr>
          </a:p>
          <a:p>
            <a:endParaRPr lang="en-US" sz="2200">
              <a:cs typeface="Calibri"/>
            </a:endParaRPr>
          </a:p>
          <a:p>
            <a:r>
              <a:rPr lang="en-US" sz="2200">
                <a:cs typeface="Calibri"/>
              </a:rPr>
              <a:t>Mode transmision: relation non protégé</a:t>
            </a:r>
          </a:p>
          <a:p>
            <a:r>
              <a:rPr lang="en-US" sz="2200">
                <a:cs typeface="Calibri"/>
              </a:rPr>
              <a:t>Classification:regne des moneres</a:t>
            </a:r>
          </a:p>
          <a:p>
            <a:r>
              <a:rPr lang="en-US" sz="2200">
                <a:cs typeface="Calibri"/>
              </a:rPr>
              <a:t>Traitement: antibiotique</a:t>
            </a:r>
          </a:p>
        </p:txBody>
      </p:sp>
      <p:pic>
        <p:nvPicPr>
          <p:cNvPr id="4" name="Picture 4" descr="A picture containing doughnut, pink, cloth, close&#10;&#10;Description automatically generated">
            <a:extLst>
              <a:ext uri="{FF2B5EF4-FFF2-40B4-BE49-F238E27FC236}">
                <a16:creationId xmlns:a16="http://schemas.microsoft.com/office/drawing/2014/main" id="{1F45C757-3FB1-40B2-AF97-E0EDA2BB0A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1" r="1344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61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BEB5A-92B7-4D4F-926B-70623B98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Nom infection:gonorrhée 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C6124-5AEE-4A61-B614-D34AF8FE4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cs typeface="Calibri"/>
              </a:rPr>
              <a:t>Autre nom ;chaude pisse</a:t>
            </a:r>
            <a:endParaRPr lang="en-US" sz="2200"/>
          </a:p>
          <a:p>
            <a:r>
              <a:rPr lang="en-US" sz="2200">
                <a:cs typeface="Calibri"/>
              </a:rPr>
              <a:t>Nom scientifique : neisseria gonorrhoeae</a:t>
            </a:r>
          </a:p>
          <a:p>
            <a:endParaRPr lang="en-US" sz="2200">
              <a:cs typeface="Calibri"/>
            </a:endParaRPr>
          </a:p>
          <a:p>
            <a:endParaRPr lang="en-US" sz="2200">
              <a:cs typeface="Calibri"/>
            </a:endParaRPr>
          </a:p>
          <a:p>
            <a:r>
              <a:rPr lang="en-US" sz="2200">
                <a:cs typeface="Calibri"/>
              </a:rPr>
              <a:t>Mode transmision:relation sexuelle non protégé</a:t>
            </a:r>
          </a:p>
          <a:p>
            <a:r>
              <a:rPr lang="en-US" sz="2200">
                <a:cs typeface="Calibri"/>
              </a:rPr>
              <a:t>Classification:regne des monère</a:t>
            </a:r>
          </a:p>
          <a:p>
            <a:r>
              <a:rPr lang="en-US" sz="2200">
                <a:cs typeface="Calibri"/>
              </a:rPr>
              <a:t>Traitement:antibiotique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88E468F-6E3E-4631-9B52-3EEEDEF43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806" r="-2" b="3590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92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ITSS</vt:lpstr>
      <vt:lpstr>Nom infection: morpion</vt:lpstr>
      <vt:lpstr>Nom infection: VPH</vt:lpstr>
      <vt:lpstr>Nom infection: VHS-II</vt:lpstr>
      <vt:lpstr>Nom infection: vaginite</vt:lpstr>
      <vt:lpstr>Nom infection: VHB</vt:lpstr>
      <vt:lpstr>Nom infection:VIH</vt:lpstr>
      <vt:lpstr>Nom infection:chlamydia</vt:lpstr>
      <vt:lpstr>Nom infection:gonorrhée </vt:lpstr>
      <vt:lpstr>Nom infection:syphilis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</dc:title>
  <dc:creator/>
  <cp:lastModifiedBy/>
  <cp:revision>155</cp:revision>
  <dcterms:created xsi:type="dcterms:W3CDTF">2021-11-24T14:22:56Z</dcterms:created>
  <dcterms:modified xsi:type="dcterms:W3CDTF">2021-11-24T19:24:57Z</dcterms:modified>
</cp:coreProperties>
</file>