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851813-F14A-4534-98C6-EBF2EF4FC803}" v="207" dt="2022-03-30T16:08:37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gourde30" userId="S::hgourde30@scol.qc.ca::d2c91334-0b12-4f4b-aa19-8c5fe931c3c2" providerId="AD" clId="Web-{1C851813-F14A-4534-98C6-EBF2EF4FC803}"/>
    <pc:docChg chg="modSld">
      <pc:chgData name="hgourde30" userId="S::hgourde30@scol.qc.ca::d2c91334-0b12-4f4b-aa19-8c5fe931c3c2" providerId="AD" clId="Web-{1C851813-F14A-4534-98C6-EBF2EF4FC803}" dt="2022-03-30T16:08:37.938" v="132" actId="1076"/>
      <pc:docMkLst>
        <pc:docMk/>
      </pc:docMkLst>
      <pc:sldChg chg="addSp modSp">
        <pc:chgData name="hgourde30" userId="S::hgourde30@scol.qc.ca::d2c91334-0b12-4f4b-aa19-8c5fe931c3c2" providerId="AD" clId="Web-{1C851813-F14A-4534-98C6-EBF2EF4FC803}" dt="2022-03-30T16:08:37.938" v="132" actId="1076"/>
        <pc:sldMkLst>
          <pc:docMk/>
          <pc:sldMk cId="109857222" sldId="256"/>
        </pc:sldMkLst>
        <pc:spChg chg="mod">
          <ac:chgData name="hgourde30" userId="S::hgourde30@scol.qc.ca::d2c91334-0b12-4f4b-aa19-8c5fe931c3c2" providerId="AD" clId="Web-{1C851813-F14A-4534-98C6-EBF2EF4FC803}" dt="2022-03-30T16:05:00.513" v="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hgourde30" userId="S::hgourde30@scol.qc.ca::d2c91334-0b12-4f4b-aa19-8c5fe931c3c2" providerId="AD" clId="Web-{1C851813-F14A-4534-98C6-EBF2EF4FC803}" dt="2022-03-30T16:06:09.561" v="38" actId="20577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hgourde30" userId="S::hgourde30@scol.qc.ca::d2c91334-0b12-4f4b-aa19-8c5fe931c3c2" providerId="AD" clId="Web-{1C851813-F14A-4534-98C6-EBF2EF4FC803}" dt="2022-03-30T16:07:24.812" v="76" actId="20577"/>
          <ac:spMkLst>
            <pc:docMk/>
            <pc:sldMk cId="109857222" sldId="256"/>
            <ac:spMk id="4" creationId="{5797B06A-C689-899B-5125-5F13575FD5B7}"/>
          </ac:spMkLst>
        </pc:spChg>
        <pc:spChg chg="add mod">
          <ac:chgData name="hgourde30" userId="S::hgourde30@scol.qc.ca::d2c91334-0b12-4f4b-aa19-8c5fe931c3c2" providerId="AD" clId="Web-{1C851813-F14A-4534-98C6-EBF2EF4FC803}" dt="2022-03-30T16:08:37.938" v="132" actId="1076"/>
          <ac:spMkLst>
            <pc:docMk/>
            <pc:sldMk cId="109857222" sldId="256"/>
            <ac:spMk id="5" creationId="{9EC881AE-FB08-D132-9BFD-0F94424753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roche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335547" cy="16557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>
                <a:cs typeface="Calibri"/>
              </a:rPr>
              <a:t>Sedimentaire</a:t>
            </a:r>
            <a:r>
              <a:rPr lang="en-US" dirty="0">
                <a:cs typeface="Calibri"/>
              </a:rPr>
              <a:t>;</a:t>
            </a:r>
            <a:endParaRPr lang="en-US" dirty="0"/>
          </a:p>
          <a:p>
            <a:r>
              <a:rPr lang="en-US" dirty="0" err="1">
                <a:cs typeface="Calibri"/>
              </a:rPr>
              <a:t>Detritique</a:t>
            </a:r>
          </a:p>
          <a:p>
            <a:r>
              <a:rPr lang="en-US" dirty="0">
                <a:cs typeface="Calibri"/>
              </a:rPr>
              <a:t>Chimique</a:t>
            </a:r>
          </a:p>
          <a:p>
            <a:r>
              <a:rPr lang="en-US" dirty="0">
                <a:cs typeface="Calibri"/>
              </a:rPr>
              <a:t>Accumulation sediment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7B06A-C689-899B-5125-5F13575FD5B7}"/>
              </a:ext>
            </a:extLst>
          </p:cNvPr>
          <p:cNvSpPr txBox="1"/>
          <p:nvPr/>
        </p:nvSpPr>
        <p:spPr>
          <a:xfrm>
            <a:off x="7571117" y="1532626"/>
            <a:ext cx="27432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Ignée</a:t>
            </a:r>
            <a:endParaRPr lang="en-US" dirty="0" err="1"/>
          </a:p>
          <a:p>
            <a:r>
              <a:rPr lang="en-US" sz="2400" dirty="0">
                <a:cs typeface="Calibri"/>
              </a:rPr>
              <a:t>Intrusive</a:t>
            </a:r>
          </a:p>
          <a:p>
            <a:r>
              <a:rPr lang="en-US" sz="2400" dirty="0">
                <a:cs typeface="Calibri"/>
              </a:rPr>
              <a:t>Extrusive</a:t>
            </a:r>
          </a:p>
          <a:p>
            <a:r>
              <a:rPr lang="en-US" sz="2400" dirty="0" err="1">
                <a:cs typeface="Calibri"/>
              </a:rPr>
              <a:t>Refroidissement</a:t>
            </a:r>
            <a:r>
              <a:rPr lang="en-US" sz="2400" dirty="0">
                <a:cs typeface="Calibri"/>
              </a:rPr>
              <a:t> magma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881AE-FB08-D132-9BFD-0F9442475388}"/>
              </a:ext>
            </a:extLst>
          </p:cNvPr>
          <p:cNvSpPr txBox="1"/>
          <p:nvPr/>
        </p:nvSpPr>
        <p:spPr>
          <a:xfrm>
            <a:off x="7570219" y="3961501"/>
            <a:ext cx="274320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Metamorphomique</a:t>
            </a:r>
            <a:endParaRPr lang="en-US" dirty="0" err="1"/>
          </a:p>
          <a:p>
            <a:r>
              <a:rPr lang="en-US" sz="2400" dirty="0">
                <a:cs typeface="Calibri"/>
              </a:rPr>
              <a:t>Regional</a:t>
            </a:r>
          </a:p>
          <a:p>
            <a:r>
              <a:rPr lang="en-US" sz="2400" dirty="0">
                <a:cs typeface="Calibri"/>
              </a:rPr>
              <a:t>Contact</a:t>
            </a:r>
          </a:p>
          <a:p>
            <a:r>
              <a:rPr lang="en-US" sz="2400" dirty="0">
                <a:cs typeface="Calibri"/>
              </a:rPr>
              <a:t>Metamorphose cause de </a:t>
            </a:r>
            <a:r>
              <a:rPr lang="en-US" sz="2400" dirty="0" err="1">
                <a:cs typeface="Calibri"/>
              </a:rPr>
              <a:t>chaleur</a:t>
            </a:r>
            <a:r>
              <a:rPr lang="en-US" sz="2400" dirty="0">
                <a:cs typeface="Calibri"/>
              </a:rPr>
              <a:t> </a:t>
            </a:r>
          </a:p>
          <a:p>
            <a:r>
              <a:rPr lang="en-US" sz="2400" dirty="0">
                <a:cs typeface="Calibri"/>
              </a:rPr>
              <a:t>En pression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30</cp:revision>
  <dcterms:created xsi:type="dcterms:W3CDTF">2022-03-30T16:04:29Z</dcterms:created>
  <dcterms:modified xsi:type="dcterms:W3CDTF">2022-03-30T16:08:39Z</dcterms:modified>
</cp:coreProperties>
</file>