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97BAD-A386-4B05-A48B-3BEF595F8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67F652-AD78-44B8-8653-AEE3E7812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E3579B-AD5C-406B-A3DF-3413E938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C62A7D-F6E9-4E8D-8F42-72B54D62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379831-6DD8-4591-AF03-72159A0F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891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90F12-3109-4618-A3E1-D51AA87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540C9C-6423-42D0-9516-D050D28C5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F5383A-2C7B-4FE8-9359-D4AA73BA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7FED11-67D6-4E64-912C-86C3D8BD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26E759-07E9-4B53-9F8B-71A0012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251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223F5B-2A0C-4C91-8369-A1B92F814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DFA996-F4AA-411C-A453-0AB543F89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69B0E7-7435-4521-A9A1-152AAA58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CADF19-E069-4D53-84EF-2E0B468D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1A87BB-5859-44B9-9A3C-AF4C76F7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27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33591-4BF4-46B8-8599-E9464C54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F6411-6B5F-4354-AF13-380D88C5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0F496F-BCC6-4999-9D15-5F64A7B8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AA89DD-79E7-43C9-973A-596D9643B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18DDF9-223F-4DE1-9F74-BAD8362C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83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D9BDB-4C63-4D9A-88C2-405883381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29B621-9D15-4423-AE2F-111710AC6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7A38C-2889-4623-A46A-D32BA92F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75671-5E98-4940-B550-B1921580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E38F7-BBEA-4FF7-8A00-0BD5F502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892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29C4E-E7D8-4D49-A52C-94F9B611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DC8204-F77E-47BB-B3F8-21D804DF5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ABDCE9-D5B6-4432-BFD5-DF53BFF64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8B1D1B-F1D9-4221-913D-EA105350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26EDB8-0DF4-4746-AE5F-9D13B377B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083961-71E7-4B8B-9AD7-B5F30C17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738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975524-C129-4A8A-B091-E56763F0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881048-4C98-4F8B-9D92-AFC15E2C4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3B1E76-C4DE-455B-8459-DA47072C1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160AC3-106E-4017-A90B-AE7285213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13815E-0343-4179-981D-957EC83BD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85F927-1BB7-4F0A-B6A5-F828E36D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225B2-AA77-45E8-8006-D0714B89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B6B979A-EDA1-41A6-ABE1-796928CA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42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BDF43-B27F-49CA-8300-74DDB92F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5407CB-0E59-45E6-8093-94F040504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80CD36-CBE9-4B46-B24C-D8633601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F31116-BE89-425A-8CD1-61C04A8F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5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80122D-8125-418D-81B4-1FBF1B98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6DA674-3667-4568-A6F4-5DB4FA6D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328E13-773F-40F5-AFBB-CCAAA527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085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22ED1-3A62-4D07-A6EC-8B15FFF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18A8A1-E0C6-45E6-8430-BA8393AC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8FDBC9-1FA6-4758-BDEA-9E0211B81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857020-F317-4B74-B0F2-C68DCC97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2D5383-8F89-479F-8C2F-975EF196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CEAC5A-167F-402B-8780-A2E342A1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226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61E29C-52B3-453B-9FA0-23B5FBC5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1EC11A-8D80-439A-8E7F-B8FE939B7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8A25E0-D44B-41F7-801F-8C7A33359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36E8B9-2E3B-4E40-B15F-A17CE7E0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832762-C3EB-4FA4-AEFB-C9E53087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91501C-D0C1-4145-B6CD-C1D5D08C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023A2C-CCF6-4972-BC5C-2B89D117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DDDF06-B873-4AFB-8B59-ED2E47F6A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4C42A-FE56-4E36-BF4D-3CC48B2B4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0C61-F2C1-492C-824F-A37BF037FA72}" type="datetimeFigureOut">
              <a:rPr lang="fr-CA" smtClean="0"/>
              <a:t>2021-11-15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4070C-9E84-4116-AA94-5BC465017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C4673-DD0A-45B2-8C69-1D5B090ED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1361D-76A5-40CB-9C12-DF07DAFFFF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770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13234-98AB-410E-BAB3-225AB14EC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Storyboard</a:t>
            </a:r>
            <a:br>
              <a:rPr lang="fr-CA" sz="4000" dirty="0"/>
            </a:br>
            <a:r>
              <a:rPr lang="fr-CA" sz="4000" dirty="0"/>
              <a:t> fait </a:t>
            </a:r>
            <a:br>
              <a:rPr lang="fr-CA" sz="4000" dirty="0"/>
            </a:br>
            <a:r>
              <a:rPr lang="fr-CA" sz="4000" dirty="0"/>
              <a:t>par Jordan Drouin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339653-0303-4D9A-84B5-66F6EFA853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603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es plus beaux fonds d&amp;#39;écrans de téléphone Simpson – Ollow">
            <a:extLst>
              <a:ext uri="{FF2B5EF4-FFF2-40B4-BE49-F238E27FC236}">
                <a16:creationId xmlns:a16="http://schemas.microsoft.com/office/drawing/2014/main" id="{74ED519C-BFE5-4655-9960-C23FBE0038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951" y="1011219"/>
            <a:ext cx="1924273" cy="34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A50B29C-126C-4987-9B21-5706FBED6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3464" y="5609469"/>
            <a:ext cx="1160715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Too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strong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to tell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sorry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Too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proud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to tell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wrong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know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that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blind, and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ooh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... 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7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18D966-FD40-489F-B6C4-57DBE35B6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 descr="Springfield | Wiki Les Simpson | Fandom">
            <a:extLst>
              <a:ext uri="{FF2B5EF4-FFF2-40B4-BE49-F238E27FC236}">
                <a16:creationId xmlns:a16="http://schemas.microsoft.com/office/drawing/2014/main" id="{8A989A48-31B4-40AE-A970-BD11D5CD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932" y="2015237"/>
            <a:ext cx="4385809" cy="240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83641B57-5C8D-405D-8641-508951265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3487" y="5246447"/>
            <a:ext cx="74917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                                                  If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Could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Turn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Back Time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3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B645546-C62B-424D-8977-92B3A1593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4703" y="5199380"/>
            <a:ext cx="87825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don't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know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did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the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things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did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don't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know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why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said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the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things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said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48823-639C-4522-B170-ED7E66B2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La maison de Mr. Burns | Les Simpson">
            <a:extLst>
              <a:ext uri="{FF2B5EF4-FFF2-40B4-BE49-F238E27FC236}">
                <a16:creationId xmlns:a16="http://schemas.microsoft.com/office/drawing/2014/main" id="{A5B29277-5705-4EF7-B401-255EA8E7A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207" y="1099690"/>
            <a:ext cx="3576357" cy="267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42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arles Montgomery Burns | Simpsons Wiki | Fandom">
            <a:extLst>
              <a:ext uri="{FF2B5EF4-FFF2-40B4-BE49-F238E27FC236}">
                <a16:creationId xmlns:a16="http://schemas.microsoft.com/office/drawing/2014/main" id="{6DE094F7-CA0E-4B89-80A8-68474675C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581525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AC8437B-9D74-4B57-A24E-708FCB76A8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49758" y="5864272"/>
            <a:ext cx="57214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Pride's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like a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knife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can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cut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deep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inside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endParaRPr kumimoji="0" lang="fr-FR" altLang="fr-F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1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onsieur Burns - The Simpsons Park : Toute l&amp;#39;actualité des Simpson">
            <a:extLst>
              <a:ext uri="{FF2B5EF4-FFF2-40B4-BE49-F238E27FC236}">
                <a16:creationId xmlns:a16="http://schemas.microsoft.com/office/drawing/2014/main" id="{28D298FB-4C80-4F57-A524-E987E5A4D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82170"/>
            <a:ext cx="48768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FAAA0D-159C-4542-ABD5-77C179B448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23609" y="5398722"/>
            <a:ext cx="574888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Words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are like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weapons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they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wound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sometimes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 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9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6CBC260-93C0-44FD-8531-CF305C105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91" y="725540"/>
            <a:ext cx="2297844" cy="3211759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4B020911-065C-45B1-98C9-3C1BCCB08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9613" y="6010554"/>
            <a:ext cx="102969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didn't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really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mean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to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hurt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didn't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wanna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go I know I made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cry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but baby [Chorus:]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harles Montgomery Burns - Wikisimpsons, the Simpsons Wiki">
            <a:extLst>
              <a:ext uri="{FF2B5EF4-FFF2-40B4-BE49-F238E27FC236}">
                <a16:creationId xmlns:a16="http://schemas.microsoft.com/office/drawing/2014/main" id="{D1173702-08A3-4BA4-BDCA-2CAD13AFC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3681"/>
            <a:ext cx="4215653" cy="55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F81C4B6-5038-42C6-A310-8DD0B62342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83075" y="3736695"/>
            <a:ext cx="51619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If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could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turn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back time If I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could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find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a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endParaRPr kumimoji="0" lang="fr-FR" altLang="fr-FR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0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harles Monty Burns (@Monty_Burns) / Twitter">
            <a:extLst>
              <a:ext uri="{FF2B5EF4-FFF2-40B4-BE49-F238E27FC236}">
                <a16:creationId xmlns:a16="http://schemas.microsoft.com/office/drawing/2014/main" id="{EB1A81D1-A029-4F53-88CF-1CE3347781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74945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B13F65E2-34C3-449F-B1B6-5CA570EF3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86933" y="4902516"/>
            <a:ext cx="101232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world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shattered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torn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apart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Like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someone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took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a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knife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and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drove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deep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in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heart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endParaRPr kumimoji="0" lang="fr-FR" altLang="fr-F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8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AB85CEE-9CD2-4091-AC1B-EA6ADA4C6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5642931"/>
            <a:ext cx="96837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You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walked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out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that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door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swore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that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didn't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care But 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lost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everything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darling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then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and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there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23E0BA0-1EEE-4875-B7ED-990F7267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Mr. Burns (Character) - Giant Bomb">
            <a:extLst>
              <a:ext uri="{FF2B5EF4-FFF2-40B4-BE49-F238E27FC236}">
                <a16:creationId xmlns:a16="http://schemas.microsoft.com/office/drawing/2014/main" id="{E35F6C3A-D1A0-4CDC-98FC-DE525B888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858" y="681037"/>
            <a:ext cx="3686679" cy="372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149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157</Words>
  <Application>Microsoft Office PowerPoint</Application>
  <PresentationFormat>Grand écran</PresentationFormat>
  <Paragraphs>15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Thème Office</vt:lpstr>
      <vt:lpstr>Storyboard  fait  par Jordan Drouin</vt:lpstr>
      <vt:lpstr>                                                              If I Could Turn Back Time </vt:lpstr>
      <vt:lpstr>I don't know why I did the things I did I don't know why I said the things I said </vt:lpstr>
      <vt:lpstr>Présentation PowerPoint</vt:lpstr>
      <vt:lpstr>Présentation PowerPoint</vt:lpstr>
      <vt:lpstr>I didn't really mean to hurt you I didn't wanna see you go I know I made you cry, but baby [Chorus:] </vt:lpstr>
      <vt:lpstr>Présentation PowerPoint</vt:lpstr>
      <vt:lpstr>My world was shattered I was torn apart Like someone took a knife and drove it deep in my heart </vt:lpstr>
      <vt:lpstr>You walked out that door I swore that I didn't care But I lost everything darling then and there  </vt:lpstr>
      <vt:lpstr>Too strong to tell you I was sorry Too proud to tell you I was wrong I know that I was blind, and ooh...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  fait  par Jordan Drouin</dc:title>
  <dc:creator>CSBE</dc:creator>
  <cp:lastModifiedBy>CSBE</cp:lastModifiedBy>
  <cp:revision>7</cp:revision>
  <dcterms:created xsi:type="dcterms:W3CDTF">2021-11-15T18:58:25Z</dcterms:created>
  <dcterms:modified xsi:type="dcterms:W3CDTF">2021-11-15T19:40:19Z</dcterms:modified>
</cp:coreProperties>
</file>