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BA304-925B-4F07-B0DB-5C2635E36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0E53EC-FB90-4648-BC34-856E74B30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DA446A-C43D-40B0-8A8E-0581D3D1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33FF99-A2AF-4D55-9B90-BEEF6AF9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ABDAB9-F155-41A7-8C32-DDCC134E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119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609E3-8791-4BB3-83EF-B7370389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83BB6C-AB9B-46D7-8A9F-F0B538EBE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EFB166-84C7-4F9C-AE30-A5DBE3288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FD3746-3F9A-4D78-AA7E-C5B8D114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2339CA-9484-45EC-BDB0-D3B4A4AE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693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8F101C-0777-43A1-86BD-AC01A029B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B62DC5-F336-47D2-A761-71A5D57CE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FBB40C-D4D9-4411-BAE0-CDF65B47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387934-0873-4DF6-B37E-24A66E5C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A0772F-C605-4CF8-A55F-5D0FFA48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23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E5C08-BBFF-4180-8CBD-00FCA15AC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81E00E-9EAA-46BE-9B12-832CA7A6B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60A47E-56A3-496A-91BE-64A90AF83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D2B9CC-EB16-456E-B492-63E20A51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8420AE-3BAF-4EE9-8E32-ED9AFB37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37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625AEB-2D92-4803-9DE0-DBE06E879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D135FF-CA6D-4E43-A64F-3BD0AEA3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B8CB23-9284-4DA1-AE54-454609B4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D4D59E-733D-4816-A434-558DFAEC6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7FFC9D-121A-468A-ABD5-68BC8983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63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D048B9-844B-4A86-B223-3C1C5D27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B28C89-5AA3-4FC5-8A4D-3263D46C1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D11C8F-BBBB-438D-B969-E5B889B7E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EFB27C-DD2F-416F-8721-09BA25F48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7D7CF4-7B18-4D62-BBCA-F62C1CC1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B5FB05-6B04-4FE8-AC70-74AFD981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429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BC98A-52F2-4586-925D-A4F6BB0DC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D41EF7-E16F-4B1C-8A98-E68DB21DF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70F75F-7AD5-43FF-8D6C-739A87804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673BEC-09AB-4653-930F-2EAAE017A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D6707E-D017-4A9B-8BC4-D9B2669C3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9F51251-86FA-4DE4-B89B-6ADA6E44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AF1096F-8C93-4DB1-A5C3-3227856A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99D4F1-B2D4-4CE0-8D25-5B3761CA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785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E6079-44AF-479F-A81F-7EB470A2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3DB35A-51DC-4D13-A9B5-C7030ADA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D3C156-E604-4210-9B43-97950872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DDC9A4-69D0-4343-BF13-93EE7AC7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41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4D2DBE0-AB8B-410F-AEE2-D0CF36BB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A414076-5A4A-463B-933C-6EE84E1D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6EAC8D-387A-45F1-A7EB-E075735A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401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299532-B046-4AC9-933B-60A27AB0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8EB89F-697C-411A-ABFC-9B5C903ED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6BECAC-7770-480B-AB7C-45F8B9463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E2AA19-0FE9-4C58-A44F-ECDBF38E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490414-E6FA-412F-939B-6C774333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23205D-73D8-4F9A-AD9C-969F8CB7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380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FA080-ED91-4A21-A267-263A28D3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1C6EB1-14C6-4840-9676-318880407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FEDA17-B377-4F6A-87B2-23C9ACFE8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0062C0-6F01-4CE0-A25A-4108D8F62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A8D380-0285-4FBC-A303-F322A605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DF2A5D-55E2-4DF7-ACBC-6D8A3C62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691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5FE244A-5D79-4ADE-AEBE-006BE0D6A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9AFD96-F08F-4248-8D97-036A3E1F4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A3E921-32BC-438F-9FC2-9511DF6F9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75992-1F32-44BD-987D-4A2345F5FD9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1A3697-118C-4B15-8356-8057BF7E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B79374-C476-4156-A217-7AB9A2803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AF4D1-3C65-4784-9466-0E32F35A9B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701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C82D5-08C5-44DA-8007-B3ECCBE17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8848" y="118334"/>
            <a:ext cx="9144000" cy="879436"/>
          </a:xfrm>
        </p:spPr>
        <p:txBody>
          <a:bodyPr>
            <a:normAutofit fontScale="90000"/>
          </a:bodyPr>
          <a:lstStyle/>
          <a:p>
            <a:r>
              <a:rPr lang="fr-CA" dirty="0"/>
              <a:t>Little fighter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D2564DB-48CD-4B41-964C-C0A6629637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12665" y="1245195"/>
            <a:ext cx="792121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White Lion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1.Alone out on the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sea</a:t>
            </a:r>
            <a:endParaRPr lang="fr-FR" altLang="fr-FR" sz="2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2a. Fighter for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peace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2000" dirty="0">
                <a:latin typeface="Arial" panose="020B0604020202020204" pitchFamily="34" charset="0"/>
              </a:rPr>
              <a:t>2b.without a </a:t>
            </a:r>
            <a:r>
              <a:rPr lang="fr-FR" altLang="fr-FR" sz="2000" dirty="0" err="1">
                <a:latin typeface="Arial" panose="020B0604020202020204" pitchFamily="34" charset="0"/>
              </a:rPr>
              <a:t>weapon</a:t>
            </a:r>
            <a:r>
              <a:rPr lang="fr-FR" altLang="fr-FR" sz="2000" dirty="0">
                <a:latin typeface="Arial" panose="020B0604020202020204" pitchFamily="34" charset="0"/>
              </a:rPr>
              <a:t> in </a:t>
            </a:r>
            <a:r>
              <a:rPr lang="fr-FR" altLang="fr-FR" sz="2000" dirty="0" err="1">
                <a:latin typeface="Arial" panose="020B0604020202020204" pitchFamily="34" charset="0"/>
              </a:rPr>
              <a:t>your</a:t>
            </a:r>
            <a:r>
              <a:rPr lang="fr-FR" altLang="fr-FR" sz="2000" dirty="0">
                <a:latin typeface="Arial" panose="020B0604020202020204" pitchFamily="34" charset="0"/>
              </a:rPr>
              <a:t> hand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</a:t>
            </a:r>
            <a:r>
              <a:rPr lang="fr-FR" altLang="fr-FR" sz="2000" dirty="0">
                <a:latin typeface="Arial" panose="020B0604020202020204" pitchFamily="34" charset="0"/>
              </a:rPr>
              <a:t>White lion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4.Raimbow warrior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2000" dirty="0">
                <a:latin typeface="Arial" panose="020B0604020202020204" pitchFamily="34" charset="0"/>
              </a:rPr>
              <a:t>5.Green </a:t>
            </a:r>
            <a:r>
              <a:rPr lang="fr-FR" altLang="fr-FR" sz="2000" dirty="0" err="1">
                <a:latin typeface="Arial" panose="020B0604020202020204" pitchFamily="34" charset="0"/>
              </a:rPr>
              <a:t>peace</a:t>
            </a:r>
            <a:endParaRPr lang="fr-FR" altLang="fr-FR" sz="2000" dirty="0"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6.Explosion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2000" dirty="0">
                <a:latin typeface="Arial" panose="020B0604020202020204" pitchFamily="34" charset="0"/>
              </a:rPr>
              <a:t>7.Service secret </a:t>
            </a:r>
            <a:r>
              <a:rPr lang="fr-FR" altLang="fr-FR" sz="2000" dirty="0" err="1">
                <a:latin typeface="Arial" panose="020B0604020202020204" pitchFamily="34" charset="0"/>
              </a:rPr>
              <a:t>fançais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2000" dirty="0">
                <a:latin typeface="Arial" panose="020B0604020202020204" pitchFamily="34" charset="0"/>
              </a:rPr>
              <a:t>8.La France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2000" dirty="0">
                <a:latin typeface="Arial" panose="020B0604020202020204" pitchFamily="34" charset="0"/>
              </a:rPr>
              <a:t>9. Mort d’un photographe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2000" dirty="0">
                <a:latin typeface="Arial" panose="020B0604020202020204" pitchFamily="34" charset="0"/>
              </a:rPr>
              <a:t>10.En Nouvelle </a:t>
            </a:r>
            <a:r>
              <a:rPr lang="fr-FR" altLang="fr-FR" sz="2000" dirty="0" err="1">
                <a:latin typeface="Arial" panose="020B0604020202020204" pitchFamily="34" charset="0"/>
              </a:rPr>
              <a:t>Zéland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sz="2000" dirty="0"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44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Calibri</vt:lpstr>
      <vt:lpstr>Calibri Light</vt:lpstr>
      <vt:lpstr>Thème Office</vt:lpstr>
      <vt:lpstr>Little fighter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2021-11-12T14:08:22Z</dcterms:created>
  <dcterms:modified xsi:type="dcterms:W3CDTF">2021-11-12T14:22:19Z</dcterms:modified>
</cp:coreProperties>
</file>