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3FBE1-31F2-4C34-B89C-62EE02BD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576850-6388-4617-8254-EF0CC00D4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BE11D-E9BD-4FB4-8613-79D0A1E9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364DE-B672-4AF4-BE0E-202F03AA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B5269-0771-4120-B2D9-A5A430C6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27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4292A-4CAE-463E-9C0E-8EC92DC0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3E429A-4C84-4EB0-910F-034D3BAC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8A3B1-1B93-4F32-9B38-6B3BF267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4010EA-F209-4DFB-968A-9E2FC0D1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F36F3-2D06-4321-87DC-52D5D43E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703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2E277C-A5D3-46A9-B99C-7A390C907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72EEA0-F86C-47B2-ADB6-60F8DC5D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DF6179-91D7-4FAF-80F9-3B17DE09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62D25-FAB9-42B4-BACD-F14BFCE4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40544-003C-4835-B330-92844BAF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910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492EA-973F-4DD0-98F9-80FC0BE3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F00EB-2A9B-485B-AC2B-019EBE372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C39CE-687F-4D8B-A64D-8C8694A1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85F1D-FBD6-4319-8E40-132BFAF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B9A523-1B32-472E-B049-008D5187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77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BBA9C-1E44-4C83-8D26-CFF7077C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901C52-86DE-4104-909E-131BA1B7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A926C-7D4D-4488-AC36-09878A74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230BC-B811-424A-88CE-696B9BB8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EE5802-ABDD-45CA-8A12-0A63686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14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1C675-4DF0-4CC6-A8BE-B6F1CDAF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AFB99D-A647-4001-8E12-4E57A679F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14D90D-513A-489D-8ED4-D9B0BBAC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5DE321-61C4-47B5-8C75-0CD0348E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8E7952-58AD-4977-9663-F301CD5E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1E46BD-4A0D-4586-A56F-93239F28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67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B34E3-9786-45B2-AF88-29A46C99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5A0192-B2EE-4006-AAD1-A32B602B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FFE4C0-C271-4CAE-85DC-94698108D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DB692-05BF-4E6C-B78C-250E6BFF1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553104-3B3F-485E-A030-BABE1186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B56CF6-CAEB-494D-AE88-682D197B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060DEC-A8AA-411E-B084-A74F4118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67B299-4863-46C6-A7AE-2F931990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39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0DBD3-4BCA-47F9-BCD4-84594F71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D5E5A-2274-4643-9C9D-AA1FDF66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067E66-5A76-4A1D-B37A-814CA3C3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D43E51-647E-4645-932E-053579C6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0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FAD3E-D1FA-4174-96E6-4FD2AD28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23E2D7-54B4-46E4-9BFF-8F40A36B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6A12F-DABB-4245-ABAA-F8C732A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13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E3606-3C06-4219-87C0-909BAFAF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404E6-3AED-4113-B74C-2834E612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CC77FB-6B4A-4AA8-860F-4501168CF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30B747-6E49-4E5F-B5CF-4FB08E8C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8B435C-A579-40C3-B4E4-EE9DDAF3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C2652-CAAF-4263-8397-8A4D3EE2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587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6F417-0C7D-4DE5-80AD-89D4D9B5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8522FC-DF7F-4FF8-BFB2-8238DD41C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92DB0B-A747-4109-A5CB-7E2AC796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6B358B-DF82-40FF-943D-943C854F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08F0C7-98E6-4328-8991-168AE4F2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B58A33-65CE-433C-8CC5-593A1233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539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42847F-3E5B-4DDD-9B4E-7A78049D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ACC1B-D2B9-403F-8322-53E1BCA34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B0987-B7B0-41A7-AC4F-BF870B18E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9F71-0AF3-4E61-B8CD-70B3BB9B6F1F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89F73-7F90-4DE5-B6DA-BB467223E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1AD16-F3B4-40DC-9F62-194A845A2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E9B2-DA75-49D8-8219-879B18519A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2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D80C5-7A8D-4040-A792-CC3E12D47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05CB3F-F3B6-40B4-B093-0BD7C9ACD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Jordan Drouin</a:t>
            </a:r>
          </a:p>
        </p:txBody>
      </p:sp>
    </p:spTree>
    <p:extLst>
      <p:ext uri="{BB962C8B-B14F-4D97-AF65-F5344CB8AC3E}">
        <p14:creationId xmlns:p14="http://schemas.microsoft.com/office/powerpoint/2010/main" val="269084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1E5DE-2466-4C03-8F19-8145A947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Étoile </a:t>
            </a:r>
            <a:r>
              <a:rPr lang="fr-CA" dirty="0" err="1"/>
              <a:t>fillante</a:t>
            </a:r>
            <a:r>
              <a:rPr lang="fr-CA" dirty="0"/>
              <a:t> </a:t>
            </a:r>
          </a:p>
        </p:txBody>
      </p:sp>
      <p:pic>
        <p:nvPicPr>
          <p:cNvPr id="4" name="Picture 2" descr="Une pluie d&amp;#39;étoiles filantes impressionnante à ne pas manquer les 21 et 22  avril 2020">
            <a:extLst>
              <a:ext uri="{FF2B5EF4-FFF2-40B4-BE49-F238E27FC236}">
                <a16:creationId xmlns:a16="http://schemas.microsoft.com/office/drawing/2014/main" id="{9D57FB44-DFE5-4DA9-88B9-C74180979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1825625"/>
            <a:ext cx="83265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AF008-6673-425C-A55C-68C504E7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</a:t>
            </a:r>
            <a:r>
              <a:rPr lang="fr-CA" dirty="0" err="1"/>
              <a:t>boréeal</a:t>
            </a:r>
            <a:endParaRPr lang="fr-CA" dirty="0"/>
          </a:p>
        </p:txBody>
      </p:sp>
      <p:pic>
        <p:nvPicPr>
          <p:cNvPr id="2050" name="Picture 2" descr="LA FORMATION D UNE AURORE BOREALE">
            <a:extLst>
              <a:ext uri="{FF2B5EF4-FFF2-40B4-BE49-F238E27FC236}">
                <a16:creationId xmlns:a16="http://schemas.microsoft.com/office/drawing/2014/main" id="{885CAF89-148A-4FC2-9364-6E9CA153C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38" y="1690688"/>
            <a:ext cx="7032812" cy="52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4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C290B-3BCA-458E-83B9-BE94FFB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32315676-C71E-46DE-BA86-51FDA781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23" y="1930446"/>
            <a:ext cx="5355762" cy="41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38BA-8874-4FD3-A4ED-110C9475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Robert Cliche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56EF521-23FA-4D33-BE89-37CB07DC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039" y="1933201"/>
            <a:ext cx="6684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08D2A-4AA9-4D47-8945-3AE55AFD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École secondaire </a:t>
            </a:r>
            <a:r>
              <a:rPr lang="fr-CA" dirty="0" err="1"/>
              <a:t>veilleux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8C3CDA5-290A-4F95-8C2F-29D15EFE5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925" y="1825625"/>
            <a:ext cx="49541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0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 </vt:lpstr>
      <vt:lpstr>Étoile fillante </vt:lpstr>
      <vt:lpstr>Aurore boréeal</vt:lpstr>
      <vt:lpstr>province</vt:lpstr>
      <vt:lpstr>MRC Robert Cliche </vt:lpstr>
      <vt:lpstr>École secondaire veilleux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</dc:title>
  <dc:creator>CSBE</dc:creator>
  <cp:lastModifiedBy>CSBE</cp:lastModifiedBy>
  <cp:revision>7</cp:revision>
  <dcterms:created xsi:type="dcterms:W3CDTF">2021-09-21T17:47:53Z</dcterms:created>
  <dcterms:modified xsi:type="dcterms:W3CDTF">2021-09-21T18:17:56Z</dcterms:modified>
</cp:coreProperties>
</file>