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523D9-8C2E-D546-AF9F-E1F89BCC5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67EDDA-EDC4-AC49-94B3-06A73596C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C20DBC-8D03-2344-8254-A467BA38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BC0CEC-2F56-1248-9D7F-EEE638D9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0334D0-45F1-254F-96C0-40F75C94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39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F1293-1FD5-094A-9CE9-D1A281E85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577AE3-EBB5-2D41-AB65-350E3F322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ACD11C-F8F2-F44A-BE26-15B70B117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03CE76-865E-9042-9DFF-752406D51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69E336-1050-0142-BB40-037391CE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11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2830D5-0A6D-124C-8EEC-DBE303ADE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3E69C5-424F-E844-96F8-48D653189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FCA045-0E8E-2048-AE40-F3C840A3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998FFA-7C60-954F-AC6E-ECD0BDEA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C8C65D-27C0-3347-95AA-18D24EA2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91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F220D-5487-0F44-A11B-953A214B4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E24BC4-FCF3-8249-8730-9C151B56D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0D182E-4FC6-8447-8823-30D4717B1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85BDC5-18BC-794A-8AE8-0ACCE8CF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5D078F-47E5-7D47-872A-6B7C587B4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09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59F9FF-B86E-6748-B099-0EE95840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EE25B9-C058-B545-B5F9-D9DC7A0F1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AA5E3D-C1FD-2F46-90DE-87C9EAA8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2BF1E4-D743-3043-86C0-FF77FC61E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7358B1-BA22-6E41-BEB0-406574297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45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41BAF-B70B-D341-AE81-986ECD720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D1A9D8-3FB4-F145-A13A-A6EFBD8F80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9A4887-A09E-3E40-8103-9E767AC6C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85123C-4E60-E349-ABDC-90C2CC2D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F5E2C0-9BC8-974F-9C9F-930F421D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528CA9-765E-1649-8A71-8033DFBEC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61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D1F9C-C73A-574D-AD89-903879C0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D802D8-5A53-7C48-99E6-AD49BE7ED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A6717D-1577-B54A-BFA7-0C82940F8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7025CC6-A686-9C41-8AE9-4F27A5E9B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52AE0FC-D0C3-8D43-963B-19406E1E0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E2A8110-3D01-FC4C-8340-F25F16F35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6918DBD-894E-2649-9ED6-E788C67B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CBB3875-7542-EE49-9088-EDB8A09E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8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7D24B-0C0D-7948-AE9D-70411B09E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8C3256-FDF9-4A46-9845-5F4FD669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AB3314-3C73-D941-AD44-BED82EAE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BA6523-8144-FF40-93BA-1B3F80EFA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05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51E54C4-4FDA-0043-919E-3B1C52DA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F68820-1863-7046-801F-70DE9799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830EC4-5F63-2C45-8E9C-91BC7262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21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1C82D4-7204-AC41-AAB5-B70320AA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5C72F2-1CAD-3347-B109-7190AE551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37E60E-0CB6-E744-854F-367A908A2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57EFBF-3960-0445-9121-E639D1B4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1E6E5A-B1DB-BD4A-96F5-089DCC58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1EE99E-C496-6B40-A830-7246CBB3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57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5530E-BE4D-8045-8CFC-5E01352C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8A12A5A-9B6A-B446-8CF7-7CAEF6D58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CD6577-272C-FC4D-A896-9FCD0E6BD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34B208-A663-064F-9F58-2F39003B1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BFA3F6-0C34-0442-BC45-B6A65B3D7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6832F8-4633-3E4A-BA6E-6454AA371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54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4F1D346-7968-3742-B57D-F0D987B78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173C69-3059-664F-AA90-03F30D951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6E1F03-CD47-5943-89B5-3CEBF89E9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3DE06-2568-FD47-9F7E-31106E132F32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578BC4-0394-BE4D-B420-E6A52A668A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9B24E9-AA70-FB4F-90A0-0FD665B33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0C0B3-4062-964D-8595-7100D95CD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01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734BE78-E2A8-A040-ACAB-2AF32922C085}"/>
              </a:ext>
            </a:extLst>
          </p:cNvPr>
          <p:cNvSpPr txBox="1"/>
          <p:nvPr/>
        </p:nvSpPr>
        <p:spPr>
          <a:xfrm>
            <a:off x="4936671" y="636814"/>
            <a:ext cx="3880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Sédimentation               -détritique </a:t>
            </a:r>
          </a:p>
          <a:p>
            <a:pPr algn="l"/>
            <a:r>
              <a:rPr lang="en-US"/>
              <a:t>                                         - chimique </a:t>
            </a:r>
          </a:p>
          <a:p>
            <a:pPr algn="l"/>
            <a:r>
              <a:rPr lang="en-US"/>
              <a:t>                                           ex grès </a:t>
            </a:r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1D161DD-B52B-2E4E-8255-0DF44C372033}"/>
              </a:ext>
            </a:extLst>
          </p:cNvPr>
          <p:cNvSpPr txBox="1"/>
          <p:nvPr/>
        </p:nvSpPr>
        <p:spPr>
          <a:xfrm>
            <a:off x="895350" y="1861456"/>
            <a:ext cx="3703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Ignées    - extrusives </a:t>
            </a:r>
          </a:p>
          <a:p>
            <a:pPr algn="l"/>
            <a:r>
              <a:rPr lang="en-US"/>
              <a:t>                - intrusive </a:t>
            </a:r>
          </a:p>
          <a:p>
            <a:pPr algn="l"/>
            <a:r>
              <a:rPr lang="en-US"/>
              <a:t>               ex l’obsidienne </a:t>
            </a:r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3F2618-97F7-D64F-A95F-CA78D9F8C589}"/>
              </a:ext>
            </a:extLst>
          </p:cNvPr>
          <p:cNvSpPr txBox="1"/>
          <p:nvPr/>
        </p:nvSpPr>
        <p:spPr>
          <a:xfrm>
            <a:off x="5181600" y="2514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/>
              <a:t>Roches </a:t>
            </a:r>
            <a:endParaRPr lang="fr-FR" sz="280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1F1CCCF-87DF-9545-9957-E8016BA427AC}"/>
              </a:ext>
            </a:extLst>
          </p:cNvPr>
          <p:cNvSpPr txBox="1"/>
          <p:nvPr/>
        </p:nvSpPr>
        <p:spPr>
          <a:xfrm>
            <a:off x="6651170" y="3820180"/>
            <a:ext cx="3703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Métamorphisme     - régionnal </a:t>
            </a:r>
          </a:p>
          <a:p>
            <a:pPr algn="l"/>
            <a:r>
              <a:rPr lang="en-US"/>
              <a:t>                                   - contact </a:t>
            </a:r>
          </a:p>
          <a:p>
            <a:pPr algn="l"/>
            <a:r>
              <a:rPr lang="en-US"/>
              <a:t>                                   ex gnéiss </a:t>
            </a:r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16D2FCC-45C9-6A4E-AA0D-EC70D6973995}"/>
              </a:ext>
            </a:extLst>
          </p:cNvPr>
          <p:cNvSpPr txBox="1"/>
          <p:nvPr/>
        </p:nvSpPr>
        <p:spPr>
          <a:xfrm>
            <a:off x="1832882" y="3158815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Elle se forme lorsque le magma se refroidit </a:t>
            </a:r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3F31915-C573-C842-A577-E48428D5DCC9}"/>
              </a:ext>
            </a:extLst>
          </p:cNvPr>
          <p:cNvSpPr txBox="1"/>
          <p:nvPr/>
        </p:nvSpPr>
        <p:spPr>
          <a:xfrm>
            <a:off x="7712529" y="1560144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Se forme par l’acummulation de débit </a:t>
            </a:r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EE9ECDC-5355-4B4C-9193-F7AA8A746332}"/>
              </a:ext>
            </a:extLst>
          </p:cNvPr>
          <p:cNvSpPr txBox="1"/>
          <p:nvPr/>
        </p:nvSpPr>
        <p:spPr>
          <a:xfrm>
            <a:off x="6972299" y="474351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Il se plissent sur l’effet de la pression (plaque thectonique )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8197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jdrouin54</dc:creator>
  <cp:lastModifiedBy>jdrouin54</cp:lastModifiedBy>
  <cp:revision>1</cp:revision>
  <dcterms:created xsi:type="dcterms:W3CDTF">2022-03-30T15:57:24Z</dcterms:created>
  <dcterms:modified xsi:type="dcterms:W3CDTF">2022-03-30T16:06:28Z</dcterms:modified>
</cp:coreProperties>
</file>