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35277B-5F4E-49F3-AF19-BBE1125DA21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673EE1E5-475A-4168-B314-2AC531135A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2F450B30-5471-4D2D-8D16-C7CD145A4E7A}"/>
              </a:ext>
            </a:extLst>
          </p:cNvPr>
          <p:cNvSpPr>
            <a:spLocks noGrp="1"/>
          </p:cNvSpPr>
          <p:nvPr>
            <p:ph type="dt" sz="half" idx="10"/>
          </p:nvPr>
        </p:nvSpPr>
        <p:spPr/>
        <p:txBody>
          <a:bodyPr/>
          <a:lstStyle/>
          <a:p>
            <a:fld id="{6731F659-B3F2-41E4-807C-B371325E4071}" type="datetimeFigureOut">
              <a:rPr lang="fr-CA" smtClean="0"/>
              <a:t>2021-11-10</a:t>
            </a:fld>
            <a:endParaRPr lang="fr-CA"/>
          </a:p>
        </p:txBody>
      </p:sp>
      <p:sp>
        <p:nvSpPr>
          <p:cNvPr id="5" name="Espace réservé du pied de page 4">
            <a:extLst>
              <a:ext uri="{FF2B5EF4-FFF2-40B4-BE49-F238E27FC236}">
                <a16:creationId xmlns:a16="http://schemas.microsoft.com/office/drawing/2014/main" id="{137061B0-DC54-4E4C-A250-75C51A629E2B}"/>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D52CFD25-21D1-4B6A-A41D-ED2363E15F5D}"/>
              </a:ext>
            </a:extLst>
          </p:cNvPr>
          <p:cNvSpPr>
            <a:spLocks noGrp="1"/>
          </p:cNvSpPr>
          <p:nvPr>
            <p:ph type="sldNum" sz="quarter" idx="12"/>
          </p:nvPr>
        </p:nvSpPr>
        <p:spPr/>
        <p:txBody>
          <a:bodyPr/>
          <a:lstStyle/>
          <a:p>
            <a:fld id="{D1041860-5C77-48FE-979A-6435C4FC43B6}" type="slidenum">
              <a:rPr lang="fr-CA" smtClean="0"/>
              <a:t>‹N°›</a:t>
            </a:fld>
            <a:endParaRPr lang="fr-CA"/>
          </a:p>
        </p:txBody>
      </p:sp>
    </p:spTree>
    <p:extLst>
      <p:ext uri="{BB962C8B-B14F-4D97-AF65-F5344CB8AC3E}">
        <p14:creationId xmlns:p14="http://schemas.microsoft.com/office/powerpoint/2010/main" val="555729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CD120E-89DE-4BA0-B911-0CB42EABB5D9}"/>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B41846F0-EF74-48A0-A961-AC1302C484B5}"/>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E6494E12-34E9-4E82-8FA7-7482EB881C23}"/>
              </a:ext>
            </a:extLst>
          </p:cNvPr>
          <p:cNvSpPr>
            <a:spLocks noGrp="1"/>
          </p:cNvSpPr>
          <p:nvPr>
            <p:ph type="dt" sz="half" idx="10"/>
          </p:nvPr>
        </p:nvSpPr>
        <p:spPr/>
        <p:txBody>
          <a:bodyPr/>
          <a:lstStyle/>
          <a:p>
            <a:fld id="{6731F659-B3F2-41E4-807C-B371325E4071}" type="datetimeFigureOut">
              <a:rPr lang="fr-CA" smtClean="0"/>
              <a:t>2021-11-10</a:t>
            </a:fld>
            <a:endParaRPr lang="fr-CA"/>
          </a:p>
        </p:txBody>
      </p:sp>
      <p:sp>
        <p:nvSpPr>
          <p:cNvPr id="5" name="Espace réservé du pied de page 4">
            <a:extLst>
              <a:ext uri="{FF2B5EF4-FFF2-40B4-BE49-F238E27FC236}">
                <a16:creationId xmlns:a16="http://schemas.microsoft.com/office/drawing/2014/main" id="{A2291122-3A47-425C-BDCD-96AEF1933BFE}"/>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F27E3CE0-6241-41E0-B08D-783DA0AE0308}"/>
              </a:ext>
            </a:extLst>
          </p:cNvPr>
          <p:cNvSpPr>
            <a:spLocks noGrp="1"/>
          </p:cNvSpPr>
          <p:nvPr>
            <p:ph type="sldNum" sz="quarter" idx="12"/>
          </p:nvPr>
        </p:nvSpPr>
        <p:spPr/>
        <p:txBody>
          <a:bodyPr/>
          <a:lstStyle/>
          <a:p>
            <a:fld id="{D1041860-5C77-48FE-979A-6435C4FC43B6}" type="slidenum">
              <a:rPr lang="fr-CA" smtClean="0"/>
              <a:t>‹N°›</a:t>
            </a:fld>
            <a:endParaRPr lang="fr-CA"/>
          </a:p>
        </p:txBody>
      </p:sp>
    </p:spTree>
    <p:extLst>
      <p:ext uri="{BB962C8B-B14F-4D97-AF65-F5344CB8AC3E}">
        <p14:creationId xmlns:p14="http://schemas.microsoft.com/office/powerpoint/2010/main" val="371310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6B4A565-9A8A-4CA0-8905-581E514425E3}"/>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A48AD6E4-C4AC-4738-A480-1D3F4262AF79}"/>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0F3273ED-0736-4AB4-8827-46D3FCB7CAEF}"/>
              </a:ext>
            </a:extLst>
          </p:cNvPr>
          <p:cNvSpPr>
            <a:spLocks noGrp="1"/>
          </p:cNvSpPr>
          <p:nvPr>
            <p:ph type="dt" sz="half" idx="10"/>
          </p:nvPr>
        </p:nvSpPr>
        <p:spPr/>
        <p:txBody>
          <a:bodyPr/>
          <a:lstStyle/>
          <a:p>
            <a:fld id="{6731F659-B3F2-41E4-807C-B371325E4071}" type="datetimeFigureOut">
              <a:rPr lang="fr-CA" smtClean="0"/>
              <a:t>2021-11-10</a:t>
            </a:fld>
            <a:endParaRPr lang="fr-CA"/>
          </a:p>
        </p:txBody>
      </p:sp>
      <p:sp>
        <p:nvSpPr>
          <p:cNvPr id="5" name="Espace réservé du pied de page 4">
            <a:extLst>
              <a:ext uri="{FF2B5EF4-FFF2-40B4-BE49-F238E27FC236}">
                <a16:creationId xmlns:a16="http://schemas.microsoft.com/office/drawing/2014/main" id="{867A1DA0-7682-40AE-8B02-2865DEFD0EB7}"/>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506F6171-847D-42A1-BFB2-EC0B6C7DD939}"/>
              </a:ext>
            </a:extLst>
          </p:cNvPr>
          <p:cNvSpPr>
            <a:spLocks noGrp="1"/>
          </p:cNvSpPr>
          <p:nvPr>
            <p:ph type="sldNum" sz="quarter" idx="12"/>
          </p:nvPr>
        </p:nvSpPr>
        <p:spPr/>
        <p:txBody>
          <a:bodyPr/>
          <a:lstStyle/>
          <a:p>
            <a:fld id="{D1041860-5C77-48FE-979A-6435C4FC43B6}" type="slidenum">
              <a:rPr lang="fr-CA" smtClean="0"/>
              <a:t>‹N°›</a:t>
            </a:fld>
            <a:endParaRPr lang="fr-CA"/>
          </a:p>
        </p:txBody>
      </p:sp>
    </p:spTree>
    <p:extLst>
      <p:ext uri="{BB962C8B-B14F-4D97-AF65-F5344CB8AC3E}">
        <p14:creationId xmlns:p14="http://schemas.microsoft.com/office/powerpoint/2010/main" val="3179920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36481F-72C7-496F-8BA3-294853356C41}"/>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4C1206AB-A8EC-4FB8-B24A-3A871A7B0E45}"/>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1AFDAA18-D5E0-4C74-B461-DE7580261442}"/>
              </a:ext>
            </a:extLst>
          </p:cNvPr>
          <p:cNvSpPr>
            <a:spLocks noGrp="1"/>
          </p:cNvSpPr>
          <p:nvPr>
            <p:ph type="dt" sz="half" idx="10"/>
          </p:nvPr>
        </p:nvSpPr>
        <p:spPr/>
        <p:txBody>
          <a:bodyPr/>
          <a:lstStyle/>
          <a:p>
            <a:fld id="{6731F659-B3F2-41E4-807C-B371325E4071}" type="datetimeFigureOut">
              <a:rPr lang="fr-CA" smtClean="0"/>
              <a:t>2021-11-10</a:t>
            </a:fld>
            <a:endParaRPr lang="fr-CA"/>
          </a:p>
        </p:txBody>
      </p:sp>
      <p:sp>
        <p:nvSpPr>
          <p:cNvPr id="5" name="Espace réservé du pied de page 4">
            <a:extLst>
              <a:ext uri="{FF2B5EF4-FFF2-40B4-BE49-F238E27FC236}">
                <a16:creationId xmlns:a16="http://schemas.microsoft.com/office/drawing/2014/main" id="{A6208EFF-79B5-4881-9031-0865B3E43349}"/>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8CBB1879-617D-4997-9C2B-50EF918F462B}"/>
              </a:ext>
            </a:extLst>
          </p:cNvPr>
          <p:cNvSpPr>
            <a:spLocks noGrp="1"/>
          </p:cNvSpPr>
          <p:nvPr>
            <p:ph type="sldNum" sz="quarter" idx="12"/>
          </p:nvPr>
        </p:nvSpPr>
        <p:spPr/>
        <p:txBody>
          <a:bodyPr/>
          <a:lstStyle/>
          <a:p>
            <a:fld id="{D1041860-5C77-48FE-979A-6435C4FC43B6}" type="slidenum">
              <a:rPr lang="fr-CA" smtClean="0"/>
              <a:t>‹N°›</a:t>
            </a:fld>
            <a:endParaRPr lang="fr-CA"/>
          </a:p>
        </p:txBody>
      </p:sp>
    </p:spTree>
    <p:extLst>
      <p:ext uri="{BB962C8B-B14F-4D97-AF65-F5344CB8AC3E}">
        <p14:creationId xmlns:p14="http://schemas.microsoft.com/office/powerpoint/2010/main" val="9087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B305A0-BD63-4492-95E8-D8AF92F7609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252D21E2-C06D-410C-A11F-2F346C82C7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ABF9BB2A-1095-4FE6-9BA9-82B5D83F728E}"/>
              </a:ext>
            </a:extLst>
          </p:cNvPr>
          <p:cNvSpPr>
            <a:spLocks noGrp="1"/>
          </p:cNvSpPr>
          <p:nvPr>
            <p:ph type="dt" sz="half" idx="10"/>
          </p:nvPr>
        </p:nvSpPr>
        <p:spPr/>
        <p:txBody>
          <a:bodyPr/>
          <a:lstStyle/>
          <a:p>
            <a:fld id="{6731F659-B3F2-41E4-807C-B371325E4071}" type="datetimeFigureOut">
              <a:rPr lang="fr-CA" smtClean="0"/>
              <a:t>2021-11-10</a:t>
            </a:fld>
            <a:endParaRPr lang="fr-CA"/>
          </a:p>
        </p:txBody>
      </p:sp>
      <p:sp>
        <p:nvSpPr>
          <p:cNvPr id="5" name="Espace réservé du pied de page 4">
            <a:extLst>
              <a:ext uri="{FF2B5EF4-FFF2-40B4-BE49-F238E27FC236}">
                <a16:creationId xmlns:a16="http://schemas.microsoft.com/office/drawing/2014/main" id="{15110FCA-94F0-44E4-A9B8-479ACAAAAD9E}"/>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3D95F305-C646-45E6-BC01-9C79E6E55E86}"/>
              </a:ext>
            </a:extLst>
          </p:cNvPr>
          <p:cNvSpPr>
            <a:spLocks noGrp="1"/>
          </p:cNvSpPr>
          <p:nvPr>
            <p:ph type="sldNum" sz="quarter" idx="12"/>
          </p:nvPr>
        </p:nvSpPr>
        <p:spPr/>
        <p:txBody>
          <a:bodyPr/>
          <a:lstStyle/>
          <a:p>
            <a:fld id="{D1041860-5C77-48FE-979A-6435C4FC43B6}" type="slidenum">
              <a:rPr lang="fr-CA" smtClean="0"/>
              <a:t>‹N°›</a:t>
            </a:fld>
            <a:endParaRPr lang="fr-CA"/>
          </a:p>
        </p:txBody>
      </p:sp>
    </p:spTree>
    <p:extLst>
      <p:ext uri="{BB962C8B-B14F-4D97-AF65-F5344CB8AC3E}">
        <p14:creationId xmlns:p14="http://schemas.microsoft.com/office/powerpoint/2010/main" val="3758526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872976-576F-4EF2-AEC9-89419C314BB2}"/>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722B15BC-24E2-47B9-919F-2D949E49C18D}"/>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CF58CC7A-4ED3-4D93-A601-6E41CC0CF09B}"/>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B1D00FFF-61BA-4E35-870C-877A6E6398E9}"/>
              </a:ext>
            </a:extLst>
          </p:cNvPr>
          <p:cNvSpPr>
            <a:spLocks noGrp="1"/>
          </p:cNvSpPr>
          <p:nvPr>
            <p:ph type="dt" sz="half" idx="10"/>
          </p:nvPr>
        </p:nvSpPr>
        <p:spPr/>
        <p:txBody>
          <a:bodyPr/>
          <a:lstStyle/>
          <a:p>
            <a:fld id="{6731F659-B3F2-41E4-807C-B371325E4071}" type="datetimeFigureOut">
              <a:rPr lang="fr-CA" smtClean="0"/>
              <a:t>2021-11-10</a:t>
            </a:fld>
            <a:endParaRPr lang="fr-CA"/>
          </a:p>
        </p:txBody>
      </p:sp>
      <p:sp>
        <p:nvSpPr>
          <p:cNvPr id="6" name="Espace réservé du pied de page 5">
            <a:extLst>
              <a:ext uri="{FF2B5EF4-FFF2-40B4-BE49-F238E27FC236}">
                <a16:creationId xmlns:a16="http://schemas.microsoft.com/office/drawing/2014/main" id="{2B201626-1657-40E6-8867-89518F8EFE11}"/>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A9F27584-3B36-46F2-B277-2B5BC9024E8D}"/>
              </a:ext>
            </a:extLst>
          </p:cNvPr>
          <p:cNvSpPr>
            <a:spLocks noGrp="1"/>
          </p:cNvSpPr>
          <p:nvPr>
            <p:ph type="sldNum" sz="quarter" idx="12"/>
          </p:nvPr>
        </p:nvSpPr>
        <p:spPr/>
        <p:txBody>
          <a:bodyPr/>
          <a:lstStyle/>
          <a:p>
            <a:fld id="{D1041860-5C77-48FE-979A-6435C4FC43B6}" type="slidenum">
              <a:rPr lang="fr-CA" smtClean="0"/>
              <a:t>‹N°›</a:t>
            </a:fld>
            <a:endParaRPr lang="fr-CA"/>
          </a:p>
        </p:txBody>
      </p:sp>
    </p:spTree>
    <p:extLst>
      <p:ext uri="{BB962C8B-B14F-4D97-AF65-F5344CB8AC3E}">
        <p14:creationId xmlns:p14="http://schemas.microsoft.com/office/powerpoint/2010/main" val="3348111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FC0372-BBCC-4FCE-9639-8015FAF96FCF}"/>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021B3FDF-CBF9-4CF3-9C26-C7D29ABFAF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C23A802E-43EF-43EB-BDF6-5A2372ADD95A}"/>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AFFEEE7F-BB15-4E02-8D0C-850130771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5813EEA2-0C66-4881-8DB6-8D07AF6DFBA9}"/>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BBCD749C-A098-41AB-B70D-A475F1B6E657}"/>
              </a:ext>
            </a:extLst>
          </p:cNvPr>
          <p:cNvSpPr>
            <a:spLocks noGrp="1"/>
          </p:cNvSpPr>
          <p:nvPr>
            <p:ph type="dt" sz="half" idx="10"/>
          </p:nvPr>
        </p:nvSpPr>
        <p:spPr/>
        <p:txBody>
          <a:bodyPr/>
          <a:lstStyle/>
          <a:p>
            <a:fld id="{6731F659-B3F2-41E4-807C-B371325E4071}" type="datetimeFigureOut">
              <a:rPr lang="fr-CA" smtClean="0"/>
              <a:t>2021-11-10</a:t>
            </a:fld>
            <a:endParaRPr lang="fr-CA"/>
          </a:p>
        </p:txBody>
      </p:sp>
      <p:sp>
        <p:nvSpPr>
          <p:cNvPr id="8" name="Espace réservé du pied de page 7">
            <a:extLst>
              <a:ext uri="{FF2B5EF4-FFF2-40B4-BE49-F238E27FC236}">
                <a16:creationId xmlns:a16="http://schemas.microsoft.com/office/drawing/2014/main" id="{BC3A47A6-DF69-42B6-80C6-28153305BEF7}"/>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785381B7-E586-4B78-A503-B405B0589694}"/>
              </a:ext>
            </a:extLst>
          </p:cNvPr>
          <p:cNvSpPr>
            <a:spLocks noGrp="1"/>
          </p:cNvSpPr>
          <p:nvPr>
            <p:ph type="sldNum" sz="quarter" idx="12"/>
          </p:nvPr>
        </p:nvSpPr>
        <p:spPr/>
        <p:txBody>
          <a:bodyPr/>
          <a:lstStyle/>
          <a:p>
            <a:fld id="{D1041860-5C77-48FE-979A-6435C4FC43B6}" type="slidenum">
              <a:rPr lang="fr-CA" smtClean="0"/>
              <a:t>‹N°›</a:t>
            </a:fld>
            <a:endParaRPr lang="fr-CA"/>
          </a:p>
        </p:txBody>
      </p:sp>
    </p:spTree>
    <p:extLst>
      <p:ext uri="{BB962C8B-B14F-4D97-AF65-F5344CB8AC3E}">
        <p14:creationId xmlns:p14="http://schemas.microsoft.com/office/powerpoint/2010/main" val="2313205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08821B-701E-4DE5-BFB0-5626A038D1F0}"/>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D3580D8B-DD23-4C79-9E35-3CE694167A1F}"/>
              </a:ext>
            </a:extLst>
          </p:cNvPr>
          <p:cNvSpPr>
            <a:spLocks noGrp="1"/>
          </p:cNvSpPr>
          <p:nvPr>
            <p:ph type="dt" sz="half" idx="10"/>
          </p:nvPr>
        </p:nvSpPr>
        <p:spPr/>
        <p:txBody>
          <a:bodyPr/>
          <a:lstStyle/>
          <a:p>
            <a:fld id="{6731F659-B3F2-41E4-807C-B371325E4071}" type="datetimeFigureOut">
              <a:rPr lang="fr-CA" smtClean="0"/>
              <a:t>2021-11-10</a:t>
            </a:fld>
            <a:endParaRPr lang="fr-CA"/>
          </a:p>
        </p:txBody>
      </p:sp>
      <p:sp>
        <p:nvSpPr>
          <p:cNvPr id="4" name="Espace réservé du pied de page 3">
            <a:extLst>
              <a:ext uri="{FF2B5EF4-FFF2-40B4-BE49-F238E27FC236}">
                <a16:creationId xmlns:a16="http://schemas.microsoft.com/office/drawing/2014/main" id="{62281809-C29E-49BC-921F-4CF2A190AEBE}"/>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6A5B7FA1-FCB1-4D5C-A3D3-B527CCCDC3B1}"/>
              </a:ext>
            </a:extLst>
          </p:cNvPr>
          <p:cNvSpPr>
            <a:spLocks noGrp="1"/>
          </p:cNvSpPr>
          <p:nvPr>
            <p:ph type="sldNum" sz="quarter" idx="12"/>
          </p:nvPr>
        </p:nvSpPr>
        <p:spPr/>
        <p:txBody>
          <a:bodyPr/>
          <a:lstStyle/>
          <a:p>
            <a:fld id="{D1041860-5C77-48FE-979A-6435C4FC43B6}" type="slidenum">
              <a:rPr lang="fr-CA" smtClean="0"/>
              <a:t>‹N°›</a:t>
            </a:fld>
            <a:endParaRPr lang="fr-CA"/>
          </a:p>
        </p:txBody>
      </p:sp>
    </p:spTree>
    <p:extLst>
      <p:ext uri="{BB962C8B-B14F-4D97-AF65-F5344CB8AC3E}">
        <p14:creationId xmlns:p14="http://schemas.microsoft.com/office/powerpoint/2010/main" val="926649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5E730E3-AEAA-4B19-8DCC-48FB5647372E}"/>
              </a:ext>
            </a:extLst>
          </p:cNvPr>
          <p:cNvSpPr>
            <a:spLocks noGrp="1"/>
          </p:cNvSpPr>
          <p:nvPr>
            <p:ph type="dt" sz="half" idx="10"/>
          </p:nvPr>
        </p:nvSpPr>
        <p:spPr/>
        <p:txBody>
          <a:bodyPr/>
          <a:lstStyle/>
          <a:p>
            <a:fld id="{6731F659-B3F2-41E4-807C-B371325E4071}" type="datetimeFigureOut">
              <a:rPr lang="fr-CA" smtClean="0"/>
              <a:t>2021-11-10</a:t>
            </a:fld>
            <a:endParaRPr lang="fr-CA"/>
          </a:p>
        </p:txBody>
      </p:sp>
      <p:sp>
        <p:nvSpPr>
          <p:cNvPr id="3" name="Espace réservé du pied de page 2">
            <a:extLst>
              <a:ext uri="{FF2B5EF4-FFF2-40B4-BE49-F238E27FC236}">
                <a16:creationId xmlns:a16="http://schemas.microsoft.com/office/drawing/2014/main" id="{D5866276-14F9-4DC1-915F-1ED9D92AA534}"/>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7261AA05-7FA8-4BFF-9DAA-C82B21B891F9}"/>
              </a:ext>
            </a:extLst>
          </p:cNvPr>
          <p:cNvSpPr>
            <a:spLocks noGrp="1"/>
          </p:cNvSpPr>
          <p:nvPr>
            <p:ph type="sldNum" sz="quarter" idx="12"/>
          </p:nvPr>
        </p:nvSpPr>
        <p:spPr/>
        <p:txBody>
          <a:bodyPr/>
          <a:lstStyle/>
          <a:p>
            <a:fld id="{D1041860-5C77-48FE-979A-6435C4FC43B6}" type="slidenum">
              <a:rPr lang="fr-CA" smtClean="0"/>
              <a:t>‹N°›</a:t>
            </a:fld>
            <a:endParaRPr lang="fr-CA"/>
          </a:p>
        </p:txBody>
      </p:sp>
    </p:spTree>
    <p:extLst>
      <p:ext uri="{BB962C8B-B14F-4D97-AF65-F5344CB8AC3E}">
        <p14:creationId xmlns:p14="http://schemas.microsoft.com/office/powerpoint/2010/main" val="1110407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87A9E3-B061-4F8F-A2D1-558C2CBA470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0154C3A6-49CA-42D2-9FB1-C5E4D9B90C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E7EF2BCC-39F4-4BA4-9E86-FAA5A90478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9B9D704-A421-42F1-9632-A3C6481C47DE}"/>
              </a:ext>
            </a:extLst>
          </p:cNvPr>
          <p:cNvSpPr>
            <a:spLocks noGrp="1"/>
          </p:cNvSpPr>
          <p:nvPr>
            <p:ph type="dt" sz="half" idx="10"/>
          </p:nvPr>
        </p:nvSpPr>
        <p:spPr/>
        <p:txBody>
          <a:bodyPr/>
          <a:lstStyle/>
          <a:p>
            <a:fld id="{6731F659-B3F2-41E4-807C-B371325E4071}" type="datetimeFigureOut">
              <a:rPr lang="fr-CA" smtClean="0"/>
              <a:t>2021-11-10</a:t>
            </a:fld>
            <a:endParaRPr lang="fr-CA"/>
          </a:p>
        </p:txBody>
      </p:sp>
      <p:sp>
        <p:nvSpPr>
          <p:cNvPr id="6" name="Espace réservé du pied de page 5">
            <a:extLst>
              <a:ext uri="{FF2B5EF4-FFF2-40B4-BE49-F238E27FC236}">
                <a16:creationId xmlns:a16="http://schemas.microsoft.com/office/drawing/2014/main" id="{935B97CB-F20A-477F-A732-676FE7756E00}"/>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E33BDC06-FA03-4217-883A-36DFF5D793C8}"/>
              </a:ext>
            </a:extLst>
          </p:cNvPr>
          <p:cNvSpPr>
            <a:spLocks noGrp="1"/>
          </p:cNvSpPr>
          <p:nvPr>
            <p:ph type="sldNum" sz="quarter" idx="12"/>
          </p:nvPr>
        </p:nvSpPr>
        <p:spPr/>
        <p:txBody>
          <a:bodyPr/>
          <a:lstStyle/>
          <a:p>
            <a:fld id="{D1041860-5C77-48FE-979A-6435C4FC43B6}" type="slidenum">
              <a:rPr lang="fr-CA" smtClean="0"/>
              <a:t>‹N°›</a:t>
            </a:fld>
            <a:endParaRPr lang="fr-CA"/>
          </a:p>
        </p:txBody>
      </p:sp>
    </p:spTree>
    <p:extLst>
      <p:ext uri="{BB962C8B-B14F-4D97-AF65-F5344CB8AC3E}">
        <p14:creationId xmlns:p14="http://schemas.microsoft.com/office/powerpoint/2010/main" val="3609441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638FEF-C895-4593-B450-4AAB849EEE6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6FDBDCCE-A773-4FEA-BD6E-BFE49EBA0C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89E4E865-5534-496E-9BC8-68FA3F8762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11B61CE3-B3AB-4825-951B-C49832CD7EC9}"/>
              </a:ext>
            </a:extLst>
          </p:cNvPr>
          <p:cNvSpPr>
            <a:spLocks noGrp="1"/>
          </p:cNvSpPr>
          <p:nvPr>
            <p:ph type="dt" sz="half" idx="10"/>
          </p:nvPr>
        </p:nvSpPr>
        <p:spPr/>
        <p:txBody>
          <a:bodyPr/>
          <a:lstStyle/>
          <a:p>
            <a:fld id="{6731F659-B3F2-41E4-807C-B371325E4071}" type="datetimeFigureOut">
              <a:rPr lang="fr-CA" smtClean="0"/>
              <a:t>2021-11-10</a:t>
            </a:fld>
            <a:endParaRPr lang="fr-CA"/>
          </a:p>
        </p:txBody>
      </p:sp>
      <p:sp>
        <p:nvSpPr>
          <p:cNvPr id="6" name="Espace réservé du pied de page 5">
            <a:extLst>
              <a:ext uri="{FF2B5EF4-FFF2-40B4-BE49-F238E27FC236}">
                <a16:creationId xmlns:a16="http://schemas.microsoft.com/office/drawing/2014/main" id="{747BFB43-90A5-42C2-9DC3-89B7EEB451B2}"/>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26A87116-5B7C-446E-8355-A6AE7C42BA56}"/>
              </a:ext>
            </a:extLst>
          </p:cNvPr>
          <p:cNvSpPr>
            <a:spLocks noGrp="1"/>
          </p:cNvSpPr>
          <p:nvPr>
            <p:ph type="sldNum" sz="quarter" idx="12"/>
          </p:nvPr>
        </p:nvSpPr>
        <p:spPr/>
        <p:txBody>
          <a:bodyPr/>
          <a:lstStyle/>
          <a:p>
            <a:fld id="{D1041860-5C77-48FE-979A-6435C4FC43B6}" type="slidenum">
              <a:rPr lang="fr-CA" smtClean="0"/>
              <a:t>‹N°›</a:t>
            </a:fld>
            <a:endParaRPr lang="fr-CA"/>
          </a:p>
        </p:txBody>
      </p:sp>
    </p:spTree>
    <p:extLst>
      <p:ext uri="{BB962C8B-B14F-4D97-AF65-F5344CB8AC3E}">
        <p14:creationId xmlns:p14="http://schemas.microsoft.com/office/powerpoint/2010/main" val="216956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CFC82EE-5FEC-4FEB-8C6F-71FC5D6A07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9B8E6232-CB70-4074-941D-5892D860C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B9684C4B-4819-4E1F-9EB1-7688B37C5D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31F659-B3F2-41E4-807C-B371325E4071}" type="datetimeFigureOut">
              <a:rPr lang="fr-CA" smtClean="0"/>
              <a:t>2021-11-10</a:t>
            </a:fld>
            <a:endParaRPr lang="fr-CA"/>
          </a:p>
        </p:txBody>
      </p:sp>
      <p:sp>
        <p:nvSpPr>
          <p:cNvPr id="5" name="Espace réservé du pied de page 4">
            <a:extLst>
              <a:ext uri="{FF2B5EF4-FFF2-40B4-BE49-F238E27FC236}">
                <a16:creationId xmlns:a16="http://schemas.microsoft.com/office/drawing/2014/main" id="{6CEF02DF-88D5-4B2F-9B8A-485A205599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062537DF-7EA4-4ACA-A265-12540871BD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41860-5C77-48FE-979A-6435C4FC43B6}" type="slidenum">
              <a:rPr lang="fr-CA" smtClean="0"/>
              <a:t>‹N°›</a:t>
            </a:fld>
            <a:endParaRPr lang="fr-CA"/>
          </a:p>
        </p:txBody>
      </p:sp>
    </p:spTree>
    <p:extLst>
      <p:ext uri="{BB962C8B-B14F-4D97-AF65-F5344CB8AC3E}">
        <p14:creationId xmlns:p14="http://schemas.microsoft.com/office/powerpoint/2010/main" val="3753217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7D8015C-4F9E-4B05-A153-05233C86D3FF}"/>
              </a:ext>
            </a:extLst>
          </p:cNvPr>
          <p:cNvSpPr>
            <a:spLocks noGrp="1"/>
          </p:cNvSpPr>
          <p:nvPr>
            <p:ph type="ctrTitle"/>
          </p:nvPr>
        </p:nvSpPr>
        <p:spPr/>
        <p:txBody>
          <a:bodyPr>
            <a:normAutofit fontScale="90000"/>
          </a:bodyPr>
          <a:lstStyle/>
          <a:p>
            <a:br>
              <a:rPr lang="en-US" dirty="0"/>
            </a:br>
            <a:br>
              <a:rPr lang="en-US" dirty="0"/>
            </a:br>
            <a:br>
              <a:rPr lang="en-US" dirty="0"/>
            </a:br>
            <a:r>
              <a:rPr lang="en-US" sz="2000" dirty="0"/>
              <a:t>Hi </a:t>
            </a:r>
            <a:r>
              <a:rPr lang="en-US" sz="2000" dirty="0" err="1"/>
              <a:t>gase</a:t>
            </a:r>
            <a:r>
              <a:rPr lang="en-US" sz="2000" dirty="0"/>
              <a:t> the game I am going to present to you is the hunter call of the wild in these games the goal is to kill the most species of animals in order to </a:t>
            </a:r>
            <a:r>
              <a:rPr lang="en-US" sz="2000" dirty="0" err="1"/>
              <a:t>colecte</a:t>
            </a:r>
            <a:r>
              <a:rPr lang="en-US" sz="2000" dirty="0"/>
              <a:t> the money end </a:t>
            </a:r>
            <a:r>
              <a:rPr lang="en-US" sz="2000" dirty="0" err="1"/>
              <a:t>kiling</a:t>
            </a:r>
            <a:r>
              <a:rPr lang="en-US" sz="2000" dirty="0"/>
              <a:t> them to buy weapons </a:t>
            </a:r>
            <a:r>
              <a:rPr lang="en-US" sz="2000" dirty="0" err="1"/>
              <a:t>ammunition,tools</a:t>
            </a:r>
            <a:r>
              <a:rPr lang="en-US" sz="2000" dirty="0"/>
              <a:t> and even more my own which is the most fun in my opinion its to be able to stuff them I like the go hunting in this game because it has all kinds of map my opinion is that the best map is the </a:t>
            </a:r>
            <a:r>
              <a:rPr lang="en-US" sz="2000" dirty="0" err="1"/>
              <a:t>yukon</a:t>
            </a:r>
            <a:r>
              <a:rPr lang="en-US" sz="2000" dirty="0"/>
              <a:t> I think the most fun animal has hunted its moose because its is big and easier to see than what surprised me its that animals run fast and make your </a:t>
            </a:r>
            <a:r>
              <a:rPr lang="en-US" sz="2000" dirty="0" err="1"/>
              <a:t>shote</a:t>
            </a:r>
            <a:r>
              <a:rPr lang="en-US" sz="2000" dirty="0"/>
              <a:t> him to the heart so that he </a:t>
            </a:r>
            <a:r>
              <a:rPr lang="en-US" sz="2000" dirty="0" err="1"/>
              <a:t>dies.And</a:t>
            </a:r>
            <a:r>
              <a:rPr lang="en-US" sz="2000" dirty="0"/>
              <a:t> </a:t>
            </a:r>
            <a:r>
              <a:rPr lang="en-US" sz="2000" dirty="0" err="1"/>
              <a:t>thats's</a:t>
            </a:r>
            <a:r>
              <a:rPr lang="en-US" sz="2000" dirty="0"/>
              <a:t> </a:t>
            </a:r>
            <a:r>
              <a:rPr lang="en-US" sz="2000" dirty="0" err="1"/>
              <a:t>wath's</a:t>
            </a:r>
            <a:r>
              <a:rPr lang="en-US" sz="2000" dirty="0"/>
              <a:t> the coolest thing is that you can drive quad </a:t>
            </a:r>
            <a:r>
              <a:rPr lang="en-US" sz="2000" dirty="0" err="1"/>
              <a:t>bicks</a:t>
            </a:r>
            <a:r>
              <a:rPr lang="en-US" sz="2000" dirty="0"/>
              <a:t> and the more you discover the map the more you discover hunting spots and buildings and get close to hunting tents </a:t>
            </a:r>
            <a:endParaRPr lang="fr-CA" sz="2000" dirty="0"/>
          </a:p>
        </p:txBody>
      </p:sp>
      <p:sp>
        <p:nvSpPr>
          <p:cNvPr id="3" name="Sous-titre 2">
            <a:extLst>
              <a:ext uri="{FF2B5EF4-FFF2-40B4-BE49-F238E27FC236}">
                <a16:creationId xmlns:a16="http://schemas.microsoft.com/office/drawing/2014/main" id="{45E24C4E-ED56-49A3-9246-B31EAF85BE32}"/>
              </a:ext>
            </a:extLst>
          </p:cNvPr>
          <p:cNvSpPr>
            <a:spLocks noGrp="1"/>
          </p:cNvSpPr>
          <p:nvPr>
            <p:ph type="subTitle" idx="1"/>
          </p:nvPr>
        </p:nvSpPr>
        <p:spPr/>
        <p:txBody>
          <a:bodyPr/>
          <a:lstStyle/>
          <a:p>
            <a:endParaRPr lang="fr-CA"/>
          </a:p>
        </p:txBody>
      </p:sp>
      <p:pic>
        <p:nvPicPr>
          <p:cNvPr id="4" name="Image 3">
            <a:extLst>
              <a:ext uri="{FF2B5EF4-FFF2-40B4-BE49-F238E27FC236}">
                <a16:creationId xmlns:a16="http://schemas.microsoft.com/office/drawing/2014/main" id="{816DD121-DD8F-4DEC-98DD-5481467BC1B5}"/>
              </a:ext>
            </a:extLst>
          </p:cNvPr>
          <p:cNvPicPr>
            <a:picLocks noChangeAspect="1"/>
          </p:cNvPicPr>
          <p:nvPr/>
        </p:nvPicPr>
        <p:blipFill>
          <a:blip r:embed="rId2"/>
          <a:stretch>
            <a:fillRect/>
          </a:stretch>
        </p:blipFill>
        <p:spPr>
          <a:xfrm>
            <a:off x="2932873" y="3255962"/>
            <a:ext cx="6326254" cy="362108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40246363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168</Words>
  <Application>Microsoft Office PowerPoint</Application>
  <PresentationFormat>Grand écran</PresentationFormat>
  <Paragraphs>1</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   Hi gase the game I am going to present to you is the hunter call of the wild in these games the goal is to kill the most species of animals in order to colecte the money end kiling them to buy weapons ammunition,tools and even more my own which is the most fun in my opinion its to be able to stuff them I like the go hunting in this game because it has all kinds of map my opinion is that the best map is the yukon I think the most fun animal has hunted its moose because its is big and easier to see than what surprised me its that animals run fast and make your shote him to the heart so that he dies.And thats's wath's the coolest thing is that you can drive quad bicks and the more you discover the map the more you discover hunting spots and buildings and get close to hunting tents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Hi gase the game I am going to present to you is the hunter call of the wild in these games the goal is to kill the most species of animals in order to colecte the money end kiling them to buy weapons ammunition,tools and even more my own which is the most fun in my opinion its to be able to stuff them I like the go hunting in this game because it has all kinds of map my opinion is that the best map is the yukon I think the most fun animal has hunted its moose because its is big and easier to see than what surprised me its that animals run fast and make your shote him to the heart so that he dies.And thats's wath's the coolest thing is that you can drive quad bicks and the more you discover the map the more you discover hunting spots and buildings and get close to hunting tents </dc:title>
  <dc:creator>CSBE</dc:creator>
  <cp:lastModifiedBy>CSBE</cp:lastModifiedBy>
  <cp:revision>1</cp:revision>
  <dcterms:created xsi:type="dcterms:W3CDTF">2021-11-10T19:14:31Z</dcterms:created>
  <dcterms:modified xsi:type="dcterms:W3CDTF">2021-11-10T19:16:06Z</dcterms:modified>
</cp:coreProperties>
</file>