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EA-91F5-4E89-897C-1EA2BBF15E33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A20D-7BCA-4665-99BB-FFB8327CD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048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EA-91F5-4E89-897C-1EA2BBF15E33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A20D-7BCA-4665-99BB-FFB8327CD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519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EA-91F5-4E89-897C-1EA2BBF15E33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A20D-7BCA-4665-99BB-FFB8327CD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599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EA-91F5-4E89-897C-1EA2BBF15E33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A20D-7BCA-4665-99BB-FFB8327CD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385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EA-91F5-4E89-897C-1EA2BBF15E33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A20D-7BCA-4665-99BB-FFB8327CD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012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EA-91F5-4E89-897C-1EA2BBF15E33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A20D-7BCA-4665-99BB-FFB8327CD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89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EA-91F5-4E89-897C-1EA2BBF15E33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A20D-7BCA-4665-99BB-FFB8327CD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906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EA-91F5-4E89-897C-1EA2BBF15E33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A20D-7BCA-4665-99BB-FFB8327CD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958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EA-91F5-4E89-897C-1EA2BBF15E33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A20D-7BCA-4665-99BB-FFB8327CD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690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EA-91F5-4E89-897C-1EA2BBF15E33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A20D-7BCA-4665-99BB-FFB8327CD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792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8EEA-91F5-4E89-897C-1EA2BBF15E33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A20D-7BCA-4665-99BB-FFB8327CD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335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98EEA-91F5-4E89-897C-1EA2BBF15E33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1A20D-7BCA-4665-99BB-FFB8327CD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02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Cycle de  vie dune fleur 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599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8189" y="1"/>
            <a:ext cx="12250189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                            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2656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                              croissance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997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34" y="-63040"/>
            <a:ext cx="12103332" cy="686285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                             Floraison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3942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1661"/>
            <a:ext cx="12192000" cy="6846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                          Pollinisation 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014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37495" cy="677487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                              Fécondation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2282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2879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                         fructification  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3191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</Words>
  <Application>Microsoft Office PowerPoint</Application>
  <PresentationFormat>Grand écran</PresentationFormat>
  <Paragraphs>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Cycle de  vie dune fleur </vt:lpstr>
      <vt:lpstr>                             </vt:lpstr>
      <vt:lpstr>                              croissance</vt:lpstr>
      <vt:lpstr>                             Floraison</vt:lpstr>
      <vt:lpstr>                          Pollinisation  </vt:lpstr>
      <vt:lpstr>                              Fécondation</vt:lpstr>
      <vt:lpstr>                         fructification   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 de  vie dune fleur</dc:title>
  <dc:creator>CSBE</dc:creator>
  <cp:lastModifiedBy>CSBE</cp:lastModifiedBy>
  <cp:revision>2</cp:revision>
  <dcterms:created xsi:type="dcterms:W3CDTF">2021-02-03T20:12:10Z</dcterms:created>
  <dcterms:modified xsi:type="dcterms:W3CDTF">2021-02-03T20:22:51Z</dcterms:modified>
</cp:coreProperties>
</file>