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BB1832-8126-4F03-BA89-5FA7C28A3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C93661-E198-47D9-8FD9-694E74773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DB347-56C0-4697-9F7B-60308EAAE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A6D25B-1242-44EC-8906-6CF3C1E0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4FCE04-E02F-4473-8A5A-911E818B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377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C8639B-DB48-4DBE-979A-E0D9074E0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7A0ACC-D95C-45CB-B8FD-13A15A1FE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D77393-173B-4C4E-BD85-897DB9EF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069560-9AC4-4B11-85C9-A657F451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EA2F12-15F6-4975-B87F-D6C4E03B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82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DB5817B-0221-438D-963C-00FF10686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32B3B8-D5CB-4596-B8F3-D60AC9B98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87ED3E-61F9-4D5B-B8F9-7D873D19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74A21-EEE0-4C9F-BF1C-61C1BE2CC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6F4CB3-CFEF-4266-ACB4-F3E62EA9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614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F5DA7-C894-477C-9D38-6B4161FC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312956-7998-444B-BB8E-0581BC3F1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748069-1DE0-4933-ABA6-76722832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949A9F-B8E0-4342-8A21-CE38236BA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2F520D-31C8-4520-913F-DECE6A6C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343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F16F84-B1A3-4A50-80B0-A5B592EC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572DAA-21E4-4206-B98D-AA69786BF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2AADF9-0215-4613-9D02-F0033F0A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EA54F6-ACD9-4063-BAE3-6912DB7B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D55A14-9D1A-43BD-B4CD-F288FAE9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497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5552F6-6482-44AB-A05B-C7D192F6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394959-DF8C-43F3-ADA3-5F643B1C2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91652C-FF5C-42CF-9CD7-9E8E90A16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99F710-E52D-4EC5-9A39-A9F41B69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24FB3E-045C-4AFD-A17B-525FCEED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1C333B-3645-4012-B0D1-8B90A2F2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27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2AD6B6-F802-482A-AA47-907D156E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0D81AB-1EB6-44C6-85C6-26DDAC062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6DCC62-8C53-470E-AD19-C9BD75ADC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4FAA75-2D13-407C-AB10-CEF087E4B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78CC83-3410-4F87-97AF-A472457CE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65B938C-AD9B-4033-8CC5-FE9143FA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515E54-6433-46B0-84B7-C878F5EC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E8943F-9C77-4EF8-BAAF-083B8EC5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74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69DB7-B338-4CD0-A68D-32E20DC6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26A6EF-9591-468C-8F5B-292D3265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2FF1DF-5F6A-442E-B032-8EC17C3C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137667-6210-4A18-A618-2ED28DFD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095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9846FDC-2E67-4430-A8FD-F3D6F828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1B0A89-49F1-4BAA-902B-153A10C8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104F8F-03D6-4C02-9B85-F086FFC8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868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C8EC3-650D-4484-AF2A-0C5095754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023851-B76F-47B7-9F4B-6A200C343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9AF4DC-E7C2-4ECD-A527-195F80F57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71EE40-0B33-4161-BF4E-46DA52F9C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458536-F832-499C-9BD8-D66FDBF6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EA46D1-4B5D-4CD5-B09A-E1B2506A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5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28B58-2D97-42CC-9670-91723C4C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E61441-86B6-40B3-B8E0-7E7A51B30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0B8251-2ADF-41EF-9896-D37D67308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51F608-1CE1-4035-9EE9-251450216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EED0EE-5814-4239-B132-719EBABF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B1B58A-2DF4-48DD-BD39-418253B3F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41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90C982-D456-4987-B027-B59877679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63F92D-64F4-4652-A217-098B78CF8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705538-DD97-42B5-909B-99183E51A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43E8-1628-4587-B1BB-EC87AEAA8C8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18369D-0638-423C-A4AA-0F627BA1F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031CD9-D826-4FB8-AA56-F5C8BEE19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91B1-0C78-4EA0-8DD0-57BD91B99B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517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B9741-7AAD-43DD-9C0B-A65E233989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Little</a:t>
            </a:r>
            <a:r>
              <a:rPr lang="fr-CA" sz="2400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8D0AA8-53EF-48C6-BC2F-330923BDC7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Little fighter</a:t>
            </a:r>
          </a:p>
          <a:p>
            <a:r>
              <a:rPr lang="fr-CA" sz="4000" dirty="0"/>
              <a:t>(White Lion)  </a:t>
            </a:r>
          </a:p>
        </p:txBody>
      </p:sp>
    </p:spTree>
    <p:extLst>
      <p:ext uri="{BB962C8B-B14F-4D97-AF65-F5344CB8AC3E}">
        <p14:creationId xmlns:p14="http://schemas.microsoft.com/office/powerpoint/2010/main" val="207800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6DE464-AB36-48EA-8258-AAC6456C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                                         </a:t>
            </a:r>
            <a:r>
              <a:rPr lang="fr-CA" sz="4800" dirty="0"/>
              <a:t>question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DF8196-B007-4A9C-B449-A36C5CFCF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741"/>
            <a:ext cx="10515600" cy="4079222"/>
          </a:xfrm>
        </p:spPr>
        <p:txBody>
          <a:bodyPr>
            <a:normAutofit lnSpcReduction="10000"/>
          </a:bodyPr>
          <a:lstStyle/>
          <a:p>
            <a:r>
              <a:rPr lang="fr-CA" sz="2000" dirty="0"/>
              <a:t>1 Alone out on the </a:t>
            </a:r>
            <a:r>
              <a:rPr lang="fr-CA" sz="2000" dirty="0" err="1"/>
              <a:t>sea</a:t>
            </a:r>
            <a:r>
              <a:rPr lang="fr-CA" sz="2000" dirty="0"/>
              <a:t> </a:t>
            </a:r>
          </a:p>
          <a:p>
            <a:r>
              <a:rPr lang="fr-CA" sz="2000" dirty="0"/>
              <a:t>2a fighter for </a:t>
            </a:r>
            <a:r>
              <a:rPr lang="fr-CA" sz="2000" dirty="0" err="1"/>
              <a:t>peace</a:t>
            </a:r>
            <a:r>
              <a:rPr lang="fr-CA" sz="2000" dirty="0"/>
              <a:t>,</a:t>
            </a:r>
          </a:p>
          <a:p>
            <a:r>
              <a:rPr lang="fr-CA" sz="2000" dirty="0"/>
              <a:t>2b </a:t>
            </a:r>
            <a:r>
              <a:rPr lang="fr-CA" sz="2000" dirty="0" err="1"/>
              <a:t>without</a:t>
            </a:r>
            <a:r>
              <a:rPr lang="fr-CA" sz="2000" dirty="0"/>
              <a:t> </a:t>
            </a:r>
            <a:r>
              <a:rPr lang="fr-CA" sz="2000" dirty="0" err="1"/>
              <a:t>weapon</a:t>
            </a:r>
            <a:r>
              <a:rPr lang="fr-CA" sz="2000" dirty="0"/>
              <a:t> on </a:t>
            </a:r>
            <a:r>
              <a:rPr lang="fr-CA" sz="2000" dirty="0" err="1"/>
              <a:t>your</a:t>
            </a:r>
            <a:r>
              <a:rPr lang="fr-CA" sz="2000" dirty="0"/>
              <a:t> hand</a:t>
            </a:r>
          </a:p>
          <a:p>
            <a:r>
              <a:rPr lang="fr-CA" sz="2000" dirty="0"/>
              <a:t>3 white lion </a:t>
            </a:r>
          </a:p>
          <a:p>
            <a:r>
              <a:rPr lang="fr-CA" sz="2000" dirty="0"/>
              <a:t>4 Rainbow warrior</a:t>
            </a:r>
          </a:p>
          <a:p>
            <a:r>
              <a:rPr lang="fr-CA" sz="2000" dirty="0"/>
              <a:t>5 green </a:t>
            </a:r>
            <a:r>
              <a:rPr lang="fr-CA" sz="2000" dirty="0" err="1"/>
              <a:t>peace</a:t>
            </a:r>
            <a:r>
              <a:rPr lang="fr-CA" sz="2000" dirty="0"/>
              <a:t> </a:t>
            </a:r>
          </a:p>
          <a:p>
            <a:r>
              <a:rPr lang="fr-CA" sz="2000" dirty="0"/>
              <a:t>6 explosion du Rainbow warrior  </a:t>
            </a:r>
          </a:p>
          <a:p>
            <a:r>
              <a:rPr lang="fr-CA" sz="2000" dirty="0"/>
              <a:t>7 service secret français</a:t>
            </a:r>
          </a:p>
          <a:p>
            <a:r>
              <a:rPr lang="fr-CA" sz="2000" dirty="0"/>
              <a:t>8  France </a:t>
            </a:r>
          </a:p>
          <a:p>
            <a:r>
              <a:rPr lang="fr-CA" sz="2000" dirty="0"/>
              <a:t>9 mort </a:t>
            </a:r>
            <a:r>
              <a:rPr lang="fr-CA" sz="2000" dirty="0" err="1"/>
              <a:t>dun</a:t>
            </a:r>
            <a:r>
              <a:rPr lang="fr-CA" sz="2000" dirty="0"/>
              <a:t> photographe</a:t>
            </a:r>
          </a:p>
          <a:p>
            <a:r>
              <a:rPr lang="fr-CA" sz="2000" dirty="0"/>
              <a:t>10Nouvelle </a:t>
            </a:r>
            <a:r>
              <a:rPr lang="fr-CA" sz="2000" dirty="0" err="1"/>
              <a:t>zélande</a:t>
            </a:r>
            <a:r>
              <a:rPr lang="fr-CA" sz="2000"/>
              <a:t> </a:t>
            </a:r>
            <a:endParaRPr lang="fr-CA" sz="2000" dirty="0"/>
          </a:p>
          <a:p>
            <a:pPr marL="0" indent="0">
              <a:buNone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4132664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Little </vt:lpstr>
      <vt:lpstr>                                        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</dc:title>
  <dc:creator>CSBE</dc:creator>
  <cp:lastModifiedBy>CSBE</cp:lastModifiedBy>
  <cp:revision>2</cp:revision>
  <dcterms:created xsi:type="dcterms:W3CDTF">2021-11-12T14:10:13Z</dcterms:created>
  <dcterms:modified xsi:type="dcterms:W3CDTF">2021-11-12T14:22:13Z</dcterms:modified>
</cp:coreProperties>
</file>