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C2914-1C44-4892-9B26-AE132FED4228}" v="431" dt="2021-11-24T14:47:12.174"/>
    <p1510:client id="{2EF617B5-E8D6-518A-916C-14608DE4B20C}" v="125" dt="2021-11-24T14:53:30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itss</a:t>
            </a:r>
            <a:endParaRPr lang="en-US" dirty="0" err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Fait par </a:t>
            </a:r>
            <a:r>
              <a:rPr lang="en-US" dirty="0" err="1">
                <a:cs typeface="Calibri"/>
              </a:rPr>
              <a:t>jacob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drouin</a:t>
            </a:r>
            <a:r>
              <a:rPr lang="en-US" dirty="0"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9C0E50-A5EE-4020-8FA5-6E61B2A0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624" y="1027906"/>
            <a:ext cx="6581775" cy="453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B146C-5B0E-47F5-8C44-A0C67367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3445-0BCE-4D71-A36A-47594FF0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Nom treponema pallidum</a:t>
            </a:r>
          </a:p>
          <a:p>
            <a:r>
              <a:rPr lang="en-US" dirty="0">
                <a:ea typeface="+mn-lt"/>
                <a:cs typeface="+mn-lt"/>
              </a:rPr>
              <a:t>Nom </a:t>
            </a:r>
            <a:r>
              <a:rPr lang="en-US" dirty="0" err="1">
                <a:ea typeface="+mn-lt"/>
                <a:cs typeface="+mn-lt"/>
              </a:rPr>
              <a:t>scientiphique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 err="1">
                <a:ea typeface="+mn-lt"/>
                <a:cs typeface="+mn-lt"/>
              </a:rPr>
              <a:t>Clasification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monere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Mode </a:t>
            </a:r>
            <a:r>
              <a:rPr lang="en-US" dirty="0" err="1">
                <a:ea typeface="+mn-lt"/>
                <a:cs typeface="+mn-lt"/>
              </a:rPr>
              <a:t>transmition</a:t>
            </a:r>
            <a:r>
              <a:rPr lang="en-US" dirty="0">
                <a:ea typeface="+mn-lt"/>
                <a:cs typeface="+mn-lt"/>
              </a:rPr>
              <a:t> relation </a:t>
            </a:r>
            <a:r>
              <a:rPr lang="en-US" dirty="0" err="1">
                <a:ea typeface="+mn-lt"/>
                <a:cs typeface="+mn-lt"/>
              </a:rPr>
              <a:t>sexuel</a:t>
            </a:r>
            <a:r>
              <a:rPr lang="en-US" dirty="0">
                <a:ea typeface="+mn-lt"/>
                <a:cs typeface="+mn-lt"/>
              </a:rPr>
              <a:t> non </a:t>
            </a:r>
            <a:r>
              <a:rPr lang="en-US" dirty="0" err="1">
                <a:ea typeface="+mn-lt"/>
                <a:cs typeface="+mn-lt"/>
              </a:rPr>
              <a:t>proteiger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r>
              <a:rPr lang="en-US" dirty="0" err="1">
                <a:ea typeface="+mn-lt"/>
                <a:cs typeface="+mn-lt"/>
              </a:rPr>
              <a:t>Traitement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antibiotique</a:t>
            </a:r>
            <a:r>
              <a:rPr lang="en-US" dirty="0">
                <a:ea typeface="+mn-lt"/>
                <a:cs typeface="+mn-lt"/>
              </a:rPr>
              <a:t>  </a:t>
            </a:r>
          </a:p>
          <a:p>
            <a:r>
              <a:rPr lang="en-US" dirty="0" err="1">
                <a:ea typeface="+mn-lt"/>
                <a:cs typeface="+mn-lt"/>
              </a:rPr>
              <a:t>Itss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syphilise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9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E2182-72C7-4942-B70B-9E77E230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567A-F364-4D8B-8A5F-9E69FDBBF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Nom infectionphtirrius pubis</a:t>
            </a:r>
          </a:p>
          <a:p>
            <a:r>
              <a:rPr lang="en-US" sz="2000">
                <a:ea typeface="+mn-lt"/>
                <a:cs typeface="+mn-lt"/>
              </a:rPr>
              <a:t>Autre nom morpion </a:t>
            </a:r>
          </a:p>
          <a:p>
            <a:r>
              <a:rPr lang="en-US" sz="2000">
                <a:ea typeface="+mn-lt"/>
                <a:cs typeface="+mn-lt"/>
              </a:rPr>
              <a:t>Nom scientifique pubis </a:t>
            </a:r>
          </a:p>
          <a:p>
            <a:r>
              <a:rPr lang="en-US" sz="2000">
                <a:ea typeface="+mn-lt"/>
                <a:cs typeface="+mn-lt"/>
              </a:rPr>
              <a:t>mode de transmition relasion sexule contacte peau drap linge </a:t>
            </a:r>
          </a:p>
          <a:p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Clasification</a:t>
            </a:r>
          </a:p>
          <a:p>
            <a:r>
              <a:rPr lang="en-US" sz="2000">
                <a:ea typeface="+mn-lt"/>
                <a:cs typeface="+mn-lt"/>
              </a:rPr>
              <a:t>Regne animal</a:t>
            </a:r>
          </a:p>
          <a:p>
            <a:r>
              <a:rPr lang="en-US" sz="2000">
                <a:ea typeface="+mn-lt"/>
                <a:cs typeface="+mn-lt"/>
              </a:rPr>
              <a:t>Traitement crème lotion champoing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vertebrate, outdoor, vegetable&#10;&#10;Description automatically generated">
            <a:extLst>
              <a:ext uri="{FF2B5EF4-FFF2-40B4-BE49-F238E27FC236}">
                <a16:creationId xmlns:a16="http://schemas.microsoft.com/office/drawing/2014/main" id="{4644BED8-E7E9-4E0D-8BB7-E202F3720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0" r="1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2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91192-AC2E-4BB4-BF1D-95E20CEC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60AA-FDB8-48B0-8116-3C804AE59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Nom infectionveruse du papion humain 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</a:rPr>
              <a:t>Autre nom vph 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Nom scientifique 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mode de transmition relation sexuelle non proteiger 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  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Clasification viruse 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Traitement azote liquide </a:t>
            </a: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130C56-7C4A-4A0B-A347-A7FB3F574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9" r="26505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5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C0A4B-F04B-4056-BAFC-B7463CAB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454C0-8766-4360-A22E-24DADB7D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2000" noProof="1">
                <a:cs typeface="Calibri"/>
              </a:rPr>
              <a:t>Nom veruse de l'herpése </a:t>
            </a:r>
          </a:p>
          <a:p>
            <a:r>
              <a:rPr lang="fr-CA" sz="2000" noProof="1">
                <a:cs typeface="Calibri"/>
              </a:rPr>
              <a:t>Nom scientiphique vhs-11</a:t>
            </a:r>
          </a:p>
          <a:p>
            <a:r>
              <a:rPr lang="fr-CA" sz="2000" noProof="1">
                <a:cs typeface="Calibri"/>
              </a:rPr>
              <a:t>Clasification virus</a:t>
            </a:r>
          </a:p>
          <a:p>
            <a:r>
              <a:rPr lang="fr-CA" sz="2000" noProof="1">
                <a:cs typeface="Calibri"/>
              </a:rPr>
              <a:t>Mode transmition relation sexuelle non proteiger </a:t>
            </a:r>
          </a:p>
          <a:p>
            <a:r>
              <a:rPr lang="fr-CA" sz="2000" noProof="1">
                <a:cs typeface="Calibri"/>
              </a:rPr>
              <a:t>Traitement antiviraux </a:t>
            </a:r>
          </a:p>
          <a:p>
            <a:r>
              <a:rPr lang="fr-CA" sz="2000" noProof="1">
                <a:cs typeface="Calibri"/>
              </a:rPr>
              <a:t>Itsherpes génitale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670849B-79EA-486E-A0D9-2F5A1B8E6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1" r="3719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60DF-D5D3-4D7D-861D-7477DAEE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23F9-300D-439D-8165-A22D24966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Nom trichomonas vaginalis </a:t>
            </a:r>
          </a:p>
          <a:p>
            <a:r>
              <a:rPr lang="en-US" sz="2000">
                <a:ea typeface="+mn-lt"/>
                <a:cs typeface="+mn-lt"/>
              </a:rPr>
              <a:t>Nom scientiphique </a:t>
            </a:r>
          </a:p>
          <a:p>
            <a:r>
              <a:rPr lang="en-US" sz="2000">
                <a:ea typeface="+mn-lt"/>
                <a:cs typeface="+mn-lt"/>
              </a:rPr>
              <a:t>Clasification protiste </a:t>
            </a:r>
          </a:p>
          <a:p>
            <a:r>
              <a:rPr lang="en-US" sz="2000">
                <a:ea typeface="+mn-lt"/>
                <a:cs typeface="+mn-lt"/>
              </a:rPr>
              <a:t>Mode transmition relation sexuel non proteiger </a:t>
            </a:r>
          </a:p>
          <a:p>
            <a:r>
              <a:rPr lang="en-US" sz="2000">
                <a:ea typeface="+mn-lt"/>
                <a:cs typeface="+mn-lt"/>
              </a:rPr>
              <a:t>Traitement antibotique </a:t>
            </a:r>
          </a:p>
          <a:p>
            <a:r>
              <a:rPr lang="en-US" sz="2000">
                <a:ea typeface="+mn-lt"/>
                <a:cs typeface="+mn-lt"/>
              </a:rPr>
              <a:t>Itss tricomonaser</a:t>
            </a: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food, beverage&#10;&#10;Description automatically generated">
            <a:extLst>
              <a:ext uri="{FF2B5EF4-FFF2-40B4-BE49-F238E27FC236}">
                <a16:creationId xmlns:a16="http://schemas.microsoft.com/office/drawing/2014/main" id="{F587E214-2B33-43ED-9BE6-94C23D7E3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r="21039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FC579-1758-4718-93D2-11B13655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05BD6-95A9-4D42-8B43-B6399206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Nom veruse de lepathite b </a:t>
            </a:r>
          </a:p>
          <a:p>
            <a:r>
              <a:rPr lang="en-US" sz="2000">
                <a:ea typeface="+mn-lt"/>
                <a:cs typeface="+mn-lt"/>
              </a:rPr>
              <a:t>Nom scientiphique vhb </a:t>
            </a:r>
          </a:p>
          <a:p>
            <a:r>
              <a:rPr lang="en-US" sz="2000">
                <a:ea typeface="+mn-lt"/>
                <a:cs typeface="+mn-lt"/>
              </a:rPr>
              <a:t>Clasification viruse </a:t>
            </a:r>
          </a:p>
          <a:p>
            <a:r>
              <a:rPr lang="en-US" sz="2000">
                <a:ea typeface="+mn-lt"/>
                <a:cs typeface="+mn-lt"/>
              </a:rPr>
              <a:t>Mode transmition relation sexuelle non proteiger </a:t>
            </a:r>
          </a:p>
          <a:p>
            <a:r>
              <a:rPr lang="en-US" sz="2000">
                <a:ea typeface="+mn-lt"/>
                <a:cs typeface="+mn-lt"/>
              </a:rPr>
              <a:t>Traitement aucun </a:t>
            </a:r>
          </a:p>
          <a:p>
            <a:r>
              <a:rPr lang="en-US" sz="2000">
                <a:ea typeface="+mn-lt"/>
                <a:cs typeface="+mn-lt"/>
              </a:rPr>
              <a:t>Its hépatite b </a:t>
            </a: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9EF932-CA0C-4E53-B62C-41F5DA99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6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EFBEE-C2DD-4DCC-B3C5-6CB728FF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0A0E5-9405-4439-88EC-52FDE5429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Nom virus de l'immunodéficience </a:t>
            </a:r>
          </a:p>
          <a:p>
            <a:r>
              <a:rPr lang="en-US" sz="2000">
                <a:ea typeface="+mn-lt"/>
                <a:cs typeface="+mn-lt"/>
              </a:rPr>
              <a:t>Nom scientiphique vih</a:t>
            </a:r>
          </a:p>
          <a:p>
            <a:r>
              <a:rPr lang="en-US" sz="2000">
                <a:ea typeface="+mn-lt"/>
                <a:cs typeface="+mn-lt"/>
              </a:rPr>
              <a:t>Clasification verus </a:t>
            </a:r>
          </a:p>
          <a:p>
            <a:r>
              <a:rPr lang="en-US" sz="2000">
                <a:ea typeface="+mn-lt"/>
                <a:cs typeface="+mn-lt"/>
              </a:rPr>
              <a:t>Mode transmition relation sexuel non proteiger </a:t>
            </a:r>
          </a:p>
          <a:p>
            <a:r>
              <a:rPr lang="en-US" sz="2000">
                <a:ea typeface="+mn-lt"/>
                <a:cs typeface="+mn-lt"/>
              </a:rPr>
              <a:t>Traitement tritherapie </a:t>
            </a:r>
          </a:p>
          <a:p>
            <a:r>
              <a:rPr lang="en-US" sz="2000">
                <a:ea typeface="+mn-lt"/>
                <a:cs typeface="+mn-lt"/>
              </a:rPr>
              <a:t>Itss sida </a:t>
            </a: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lant, green, colorful, vegetable&#10;&#10;Description automatically generated">
            <a:extLst>
              <a:ext uri="{FF2B5EF4-FFF2-40B4-BE49-F238E27FC236}">
                <a16:creationId xmlns:a16="http://schemas.microsoft.com/office/drawing/2014/main" id="{1158B91C-BC45-4874-9006-385D76A89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5" r="26810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32992-C8C7-459A-851F-298A9D48F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5446-54CB-4C7B-8C7A-F43E83D1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072" y="2182359"/>
            <a:ext cx="14897641" cy="38273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Nom chlamydia trachomatis</a:t>
            </a:r>
          </a:p>
          <a:p>
            <a:r>
              <a:rPr lang="en-US" dirty="0">
                <a:ea typeface="+mn-lt"/>
                <a:cs typeface="+mn-lt"/>
              </a:rPr>
              <a:t>Nom </a:t>
            </a:r>
            <a:r>
              <a:rPr lang="en-US" dirty="0" err="1">
                <a:ea typeface="+mn-lt"/>
                <a:cs typeface="+mn-lt"/>
              </a:rPr>
              <a:t>scientiphique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 err="1">
                <a:ea typeface="+mn-lt"/>
                <a:cs typeface="+mn-lt"/>
              </a:rPr>
              <a:t>Clasification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monere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>
                <a:ea typeface="+mn-lt"/>
                <a:cs typeface="+mn-lt"/>
              </a:rPr>
              <a:t>Mode </a:t>
            </a:r>
            <a:r>
              <a:rPr lang="en-US" dirty="0" err="1">
                <a:ea typeface="+mn-lt"/>
                <a:cs typeface="+mn-lt"/>
              </a:rPr>
              <a:t>transmition</a:t>
            </a:r>
            <a:r>
              <a:rPr lang="en-US" dirty="0">
                <a:ea typeface="+mn-lt"/>
                <a:cs typeface="+mn-lt"/>
              </a:rPr>
              <a:t> relation </a:t>
            </a:r>
            <a:r>
              <a:rPr lang="en-US" dirty="0" err="1">
                <a:ea typeface="+mn-lt"/>
                <a:cs typeface="+mn-lt"/>
              </a:rPr>
              <a:t>sexuel</a:t>
            </a:r>
            <a:r>
              <a:rPr lang="en-US" dirty="0">
                <a:ea typeface="+mn-lt"/>
                <a:cs typeface="+mn-lt"/>
              </a:rPr>
              <a:t> non </a:t>
            </a:r>
            <a:r>
              <a:rPr lang="en-US" dirty="0" err="1">
                <a:ea typeface="+mn-lt"/>
                <a:cs typeface="+mn-lt"/>
              </a:rPr>
              <a:t>proteiger</a:t>
            </a:r>
            <a:r>
              <a:rPr lang="en-US" dirty="0">
                <a:ea typeface="+mn-lt"/>
                <a:cs typeface="+mn-lt"/>
              </a:rPr>
              <a:t>  </a:t>
            </a:r>
          </a:p>
          <a:p>
            <a:r>
              <a:rPr lang="en-US" dirty="0">
                <a:ea typeface="+mn-lt"/>
                <a:cs typeface="+mn-lt"/>
              </a:rPr>
              <a:t>Traitement </a:t>
            </a:r>
            <a:r>
              <a:rPr lang="en-US" dirty="0" err="1">
                <a:ea typeface="+mn-lt"/>
                <a:cs typeface="+mn-lt"/>
              </a:rPr>
              <a:t>atibiotique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r>
              <a:rPr lang="en-US" dirty="0">
                <a:ea typeface="+mn-lt"/>
                <a:cs typeface="+mn-lt"/>
              </a:rPr>
              <a:t>Its </a:t>
            </a:r>
            <a:r>
              <a:rPr lang="en-US" dirty="0" err="1">
                <a:ea typeface="+mn-lt"/>
                <a:cs typeface="+mn-lt"/>
              </a:rPr>
              <a:t>chlamydios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genitale</a:t>
            </a:r>
            <a:endParaRPr lang="en-US" dirty="0"/>
          </a:p>
        </p:txBody>
      </p:sp>
      <p:pic>
        <p:nvPicPr>
          <p:cNvPr id="1026" name="Picture 2" descr="Imunologia - Chlamydia trachomatis – Controllab">
            <a:extLst>
              <a:ext uri="{FF2B5EF4-FFF2-40B4-BE49-F238E27FC236}">
                <a16:creationId xmlns:a16="http://schemas.microsoft.com/office/drawing/2014/main" id="{19A97F96-4FCF-4816-90DC-9ED16389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97" y="415090"/>
            <a:ext cx="3833765" cy="25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0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A01622-35AC-48F6-A1DC-BB11A707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440"/>
            <a:ext cx="12192000" cy="591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29777-C46B-4B70-8CB2-742F9816D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63919-6493-4DFF-BAD7-C88C714A9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Nom Neisseria gonorrhoeae</a:t>
            </a:r>
          </a:p>
          <a:p>
            <a:r>
              <a:rPr lang="en-US" dirty="0">
                <a:ea typeface="+mn-lt"/>
                <a:cs typeface="+mn-lt"/>
              </a:rPr>
              <a:t>Nom </a:t>
            </a:r>
            <a:r>
              <a:rPr lang="en-US" dirty="0" err="1">
                <a:ea typeface="+mn-lt"/>
                <a:cs typeface="+mn-lt"/>
              </a:rPr>
              <a:t>scientiphique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 err="1">
                <a:ea typeface="+mn-lt"/>
                <a:cs typeface="+mn-lt"/>
              </a:rPr>
              <a:t>Clasification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monaire</a:t>
            </a:r>
            <a:r>
              <a:rPr lang="en-US" dirty="0">
                <a:ea typeface="+mn-lt"/>
                <a:cs typeface="+mn-lt"/>
              </a:rPr>
              <a:t>  </a:t>
            </a:r>
          </a:p>
          <a:p>
            <a:r>
              <a:rPr lang="en-US" dirty="0">
                <a:ea typeface="+mn-lt"/>
                <a:cs typeface="+mn-lt"/>
              </a:rPr>
              <a:t>Mode </a:t>
            </a:r>
            <a:r>
              <a:rPr lang="en-US" dirty="0" err="1">
                <a:ea typeface="+mn-lt"/>
                <a:cs typeface="+mn-lt"/>
              </a:rPr>
              <a:t>transmition</a:t>
            </a:r>
            <a:r>
              <a:rPr lang="en-US" dirty="0">
                <a:ea typeface="+mn-lt"/>
                <a:cs typeface="+mn-lt"/>
              </a:rPr>
              <a:t>  </a:t>
            </a:r>
            <a:r>
              <a:rPr lang="en-US" dirty="0" err="1">
                <a:ea typeface="+mn-lt"/>
                <a:cs typeface="+mn-lt"/>
              </a:rPr>
              <a:t>relasion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sexuel</a:t>
            </a:r>
            <a:r>
              <a:rPr lang="en-US" dirty="0">
                <a:ea typeface="+mn-lt"/>
                <a:cs typeface="+mn-lt"/>
              </a:rPr>
              <a:t> non </a:t>
            </a:r>
            <a:r>
              <a:rPr lang="en-US" dirty="0" err="1">
                <a:ea typeface="+mn-lt"/>
                <a:cs typeface="+mn-lt"/>
              </a:rPr>
              <a:t>proteiger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r>
              <a:rPr lang="en-US" dirty="0">
                <a:ea typeface="+mn-lt"/>
                <a:cs typeface="+mn-lt"/>
              </a:rPr>
              <a:t>Traitement </a:t>
            </a:r>
            <a:r>
              <a:rPr lang="en-US" dirty="0" err="1">
                <a:ea typeface="+mn-lt"/>
                <a:cs typeface="+mn-lt"/>
              </a:rPr>
              <a:t>antibiotique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r>
              <a:rPr lang="en-US" dirty="0">
                <a:ea typeface="+mn-lt"/>
                <a:cs typeface="+mn-lt"/>
              </a:rPr>
              <a:t>Its </a:t>
            </a:r>
            <a:r>
              <a:rPr lang="en-US" dirty="0" err="1">
                <a:ea typeface="+mn-lt"/>
                <a:cs typeface="+mn-lt"/>
              </a:rPr>
              <a:t>gonoree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09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253</Words>
  <Application>Microsoft Office PowerPoint</Application>
  <PresentationFormat>Grand écran</PresentationFormat>
  <Paragraphs>59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itss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CSBE</cp:lastModifiedBy>
  <cp:revision>110</cp:revision>
  <dcterms:created xsi:type="dcterms:W3CDTF">2021-11-24T14:32:06Z</dcterms:created>
  <dcterms:modified xsi:type="dcterms:W3CDTF">2021-11-24T19:13:46Z</dcterms:modified>
</cp:coreProperties>
</file>