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D6786-3673-4983-B634-E03E47427C54}" v="47" dt="2022-06-21T13:08:09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3" /><Relationship Type="http://schemas.openxmlformats.org/officeDocument/2006/relationships/tableStyles" Target="tableStyles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microsoft.com/office/2015/10/relationships/revisionInfo" Target="revisionInfo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Game presentation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Skate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9AC5-725F-2061-A1DF-6244ED12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7FDADF2-9A37-2B73-BD9A-2F9DE4215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08498" y="1606028"/>
            <a:ext cx="3208666" cy="4057289"/>
          </a:xfrm>
        </p:spPr>
      </p:pic>
      <p:pic>
        <p:nvPicPr>
          <p:cNvPr id="5" name="Picture 5" descr="A person doing a trick on a skateboard&#10;&#10;Description automatically generated">
            <a:extLst>
              <a:ext uri="{FF2B5EF4-FFF2-40B4-BE49-F238E27FC236}">
                <a16:creationId xmlns:a16="http://schemas.microsoft.com/office/drawing/2014/main" id="{115C3CD0-F31E-77EF-BA52-1CE6B0A1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721" y="1551318"/>
            <a:ext cx="4065916" cy="41147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9E009DA-ED2C-8BFC-7596-770EA34BE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004" y="1708570"/>
            <a:ext cx="2743200" cy="3958446"/>
          </a:xfrm>
          <a:prstGeom prst="rect">
            <a:avLst/>
          </a:prstGeom>
        </p:spPr>
      </p:pic>
      <p:pic>
        <p:nvPicPr>
          <p:cNvPr id="7" name="Picture 7" descr="A person doing a trick on a skateboard&#10;&#10;Description automatically generated">
            <a:extLst>
              <a:ext uri="{FF2B5EF4-FFF2-40B4-BE49-F238E27FC236}">
                <a16:creationId xmlns:a16="http://schemas.microsoft.com/office/drawing/2014/main" id="{CAA02462-D2F1-D08A-C546-51F80CE39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181382" y="2841462"/>
            <a:ext cx="4065916" cy="18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7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Game presentation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</cp:revision>
  <dcterms:created xsi:type="dcterms:W3CDTF">2022-06-21T13:04:19Z</dcterms:created>
  <dcterms:modified xsi:type="dcterms:W3CDTF">2022-06-21T13:08:12Z</dcterms:modified>
</cp:coreProperties>
</file>