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59B4DD-F5A3-444F-A7B0-3E0C62E0B3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6D87EB-C8B2-4923-B748-21A9F750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A4701E-E50E-49A6-9204-60D6DFD0A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B3AE-BA62-4E0C-872D-32EDCCACD6B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C54D96-92D9-4BDC-9C20-4AC250D30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10B470-7E7A-4C66-A722-38D477D2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D0A4-B887-4F76-9B52-7957D5A8A5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333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1BC593-BB08-42C3-BDCE-79A4B9643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77D7173-F7E0-447A-93AC-9D4D47C31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7FFA2C-4E80-424E-931F-51CC23151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B3AE-BA62-4E0C-872D-32EDCCACD6B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D8382C-9D3D-48AF-A469-69AF9C3F5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2B8666-BCD4-4680-BE92-69DB73FFE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D0A4-B887-4F76-9B52-7957D5A8A5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340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EFAE1BB-48DF-4890-9D82-B18972155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5813B1-C2DA-46BD-A055-E71D48B11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2494A8-1697-4C72-AA77-3894D0765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B3AE-BA62-4E0C-872D-32EDCCACD6B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B6AF81-B68F-49C7-B72D-C7A6021FD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69C062-58A8-40C3-960F-A722D023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D0A4-B887-4F76-9B52-7957D5A8A5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086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C92163-3863-4BE6-B8BE-9C4ED6329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4AB2AD-2E1B-4BD0-8378-07278947A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A9B5BC-9594-4A84-A8F5-20FB6F45A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B3AE-BA62-4E0C-872D-32EDCCACD6B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4A8309-317E-429C-A569-E4E0325A6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C2239E-4732-4050-8D6A-6213CEA5B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D0A4-B887-4F76-9B52-7957D5A8A5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460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96723C-540F-482D-9C7D-2B6274100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CFD644-DACA-4C4D-9176-865C30BB7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E9DD19-988E-4EAC-ABF6-BB97C248F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B3AE-BA62-4E0C-872D-32EDCCACD6B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0CCE92-4622-4DA3-A174-D96FCE787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1942F9-E490-46CE-A6C6-3175408F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D0A4-B887-4F76-9B52-7957D5A8A5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099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A0685E-7C59-48BE-9278-208A6A414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3DAB9C-D8CD-4C28-BABB-C40AF552AC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F9AD67D-6901-4263-A8A9-9FF08B6C9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EA0D6F-568B-4831-B015-A5518D02C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B3AE-BA62-4E0C-872D-32EDCCACD6B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7CFAB7-5317-4D63-AE05-3F2BEACA4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F36FBB-C7FA-44DB-894A-75F454D00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D0A4-B887-4F76-9B52-7957D5A8A5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315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879C78-D146-4DC0-943B-CB8E81D1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645778-E738-43FB-BE10-8F517B131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BDBE12-F7AC-4F82-8316-8EC172B47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F23AC74-2427-4B65-815A-74F402CAA0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EC285AF-167B-475C-84EF-12CE0BFC9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72BDF11-01D7-4416-831D-360FAC0DB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B3AE-BA62-4E0C-872D-32EDCCACD6B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55A4B0B-4163-42EB-940D-C248BFD9D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AD3632F-76AF-429F-A8EF-4FAED2D1F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D0A4-B887-4F76-9B52-7957D5A8A5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166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59B1CF-74E1-419E-B69B-AE1B4DDB5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809B364-EEFB-45BB-9ECE-3394A362F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B3AE-BA62-4E0C-872D-32EDCCACD6B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F80B4E4-4964-4528-AEDD-E18CF1BBC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B688DD1-DDC5-48B4-82C7-D41CB5074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D0A4-B887-4F76-9B52-7957D5A8A5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862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C55458B-446A-4825-A7ED-9BEDB6347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B3AE-BA62-4E0C-872D-32EDCCACD6B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88FAEA3-61A7-4A01-9706-9181E022F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4D7C8C8-A80E-421E-AD8A-1BBEAF916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D0A4-B887-4F76-9B52-7957D5A8A5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571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E34E86-9928-406D-AC60-CE08EF019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E420F5-3E34-44C0-8F6A-11C7B1BBE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9E11B6F-1735-4DB2-A696-962C2B07A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B2267A1-35AD-4143-B64F-C0C9BAFC8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B3AE-BA62-4E0C-872D-32EDCCACD6B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9BFEB9-252E-4493-99C3-2956E0B1E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2C8C73-F2F9-4D50-9C7D-06C096A6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D0A4-B887-4F76-9B52-7957D5A8A5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263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AAF57F-35A8-45E1-9613-1B071BE11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149066D-D4D0-4A63-8657-02098D4957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4221103-074A-4686-8126-0E9F918141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7466CC-B6CB-412B-8AA4-6D961FDF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B3AE-BA62-4E0C-872D-32EDCCACD6B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7BB435-F378-4B3A-8CD5-F572674A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2488E7-02F7-4A1B-BAC8-F75ACEB43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D0A4-B887-4F76-9B52-7957D5A8A5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098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576D9D8-6984-4DFC-B5BA-E93B34A28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3F23C1-F130-4E9E-8337-6EAAE61C3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50546B-0AD5-4761-BEF3-BC86BA279F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BB3AE-BA62-4E0C-872D-32EDCCACD6B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046D17-C9B5-4714-B6B7-16B6C06FC1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018C87-F9B8-4A0B-9402-6647579DE1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CD0A4-B887-4F76-9B52-7957D5A8A5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676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0320EF-8F55-42FF-BAEF-C68EB9755F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3636085"/>
          </a:xfrm>
        </p:spPr>
        <p:txBody>
          <a:bodyPr>
            <a:normAutofit fontScale="90000"/>
          </a:bodyPr>
          <a:lstStyle/>
          <a:p>
            <a:r>
              <a:rPr lang="fr-CA" dirty="0"/>
              <a:t>Little</a:t>
            </a:r>
            <a:br>
              <a:rPr lang="fr-CA" dirty="0"/>
            </a:br>
            <a:r>
              <a:rPr lang="fr-CA" dirty="0" err="1"/>
              <a:t>Little</a:t>
            </a:r>
            <a:r>
              <a:rPr lang="fr-CA" dirty="0"/>
              <a:t> Fighter</a:t>
            </a:r>
            <a:br>
              <a:rPr lang="fr-CA" dirty="0"/>
            </a:br>
            <a:br>
              <a:rPr lang="fr-CA" dirty="0"/>
            </a:br>
            <a:br>
              <a:rPr lang="fr-CA" dirty="0"/>
            </a:b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E7F3E5B-EAA7-4989-892D-034173B5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15614"/>
            <a:ext cx="9144000" cy="5314278"/>
          </a:xfrm>
        </p:spPr>
        <p:txBody>
          <a:bodyPr/>
          <a:lstStyle/>
          <a:p>
            <a:r>
              <a:rPr lang="fr-CA" dirty="0"/>
              <a:t>(white Lion)</a:t>
            </a:r>
          </a:p>
          <a:p>
            <a:pPr algn="l"/>
            <a:endParaRPr lang="fr-FR" altLang="fr-FR" dirty="0">
              <a:solidFill>
                <a:srgbClr val="000000"/>
              </a:solidFill>
              <a:latin typeface="Arial Unicode MS"/>
            </a:endParaRPr>
          </a:p>
          <a:p>
            <a:pPr algn="l"/>
            <a:r>
              <a:rPr lang="fr-FR" altLang="fr-FR" sz="1600" dirty="0">
                <a:solidFill>
                  <a:srgbClr val="000000"/>
                </a:solidFill>
                <a:latin typeface="Arial Unicode MS"/>
              </a:rPr>
              <a:t>1.ALONE OUT ON THE SEA</a:t>
            </a:r>
            <a:r>
              <a:rPr lang="fr-FR" altLang="fr-FR" sz="1600" dirty="0"/>
              <a:t> </a:t>
            </a:r>
          </a:p>
          <a:p>
            <a:pPr algn="l"/>
            <a:r>
              <a:rPr lang="en-US" altLang="fr-FR" sz="1600" dirty="0">
                <a:latin typeface="Arial" panose="020B0604020202020204" pitchFamily="34" charset="0"/>
              </a:rPr>
              <a:t>2.YOU WERE A FIGHTER FOR PEACE</a:t>
            </a:r>
          </a:p>
          <a:p>
            <a:pPr algn="l"/>
            <a:r>
              <a:rPr lang="en-US" sz="1600" dirty="0"/>
              <a:t>2b.</a:t>
            </a:r>
            <a:r>
              <a:rPr lang="en-US" sz="1800" dirty="0"/>
              <a:t>WITHOUT A WEAPON IN YOUR HAND</a:t>
            </a:r>
          </a:p>
          <a:p>
            <a:pPr algn="l"/>
            <a:r>
              <a:rPr lang="en-US" sz="1800" dirty="0"/>
              <a:t>3.White lion </a:t>
            </a:r>
          </a:p>
          <a:p>
            <a:pPr algn="l"/>
            <a:r>
              <a:rPr lang="en-US" sz="1800" dirty="0"/>
              <a:t>4.Rainbow warrior </a:t>
            </a:r>
          </a:p>
          <a:p>
            <a:pPr algn="l"/>
            <a:r>
              <a:rPr lang="en-US" sz="1800" dirty="0"/>
              <a:t>5.Greenpeace</a:t>
            </a:r>
          </a:p>
          <a:p>
            <a:pPr algn="l"/>
            <a:r>
              <a:rPr lang="en-US" sz="1800" dirty="0"/>
              <a:t>6.Explosion du rainbow warrior</a:t>
            </a:r>
          </a:p>
          <a:p>
            <a:pPr algn="l"/>
            <a:r>
              <a:rPr lang="en-US" sz="1800" dirty="0"/>
              <a:t>7. Service secret </a:t>
            </a:r>
            <a:r>
              <a:rPr lang="en-US" sz="1800" dirty="0" err="1"/>
              <a:t>français</a:t>
            </a:r>
            <a:endParaRPr lang="en-US" sz="1800" dirty="0"/>
          </a:p>
          <a:p>
            <a:pPr algn="l"/>
            <a:r>
              <a:rPr lang="en-US" sz="1800" dirty="0"/>
              <a:t>8.France </a:t>
            </a:r>
          </a:p>
          <a:p>
            <a:pPr algn="l"/>
            <a:r>
              <a:rPr lang="en-US" sz="1800" dirty="0"/>
              <a:t>9.Mort d’un </a:t>
            </a:r>
            <a:r>
              <a:rPr lang="en-US" sz="1800" dirty="0" err="1"/>
              <a:t>photographe</a:t>
            </a:r>
            <a:r>
              <a:rPr lang="en-US" sz="1800" dirty="0"/>
              <a:t> </a:t>
            </a:r>
          </a:p>
          <a:p>
            <a:pPr algn="l"/>
            <a:r>
              <a:rPr lang="en-US" sz="1800"/>
              <a:t>10.Nouvelle-Zélande </a:t>
            </a:r>
            <a:endParaRPr lang="en-US" sz="1800" dirty="0"/>
          </a:p>
          <a:p>
            <a:pPr algn="l"/>
            <a:endParaRPr lang="fr-CA" sz="1800" dirty="0"/>
          </a:p>
        </p:txBody>
      </p:sp>
    </p:spTree>
    <p:extLst>
      <p:ext uri="{BB962C8B-B14F-4D97-AF65-F5344CB8AC3E}">
        <p14:creationId xmlns:p14="http://schemas.microsoft.com/office/powerpoint/2010/main" val="23910537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67</Words>
  <Application>Microsoft Office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Unicode MS</vt:lpstr>
      <vt:lpstr>Calibri</vt:lpstr>
      <vt:lpstr>Calibri Light</vt:lpstr>
      <vt:lpstr>Thème Office</vt:lpstr>
      <vt:lpstr>Little Little Fighter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Littel Fighter</dc:title>
  <dc:creator>CSBE</dc:creator>
  <cp:lastModifiedBy>CSBE</cp:lastModifiedBy>
  <cp:revision>3</cp:revision>
  <dcterms:created xsi:type="dcterms:W3CDTF">2021-11-12T14:10:08Z</dcterms:created>
  <dcterms:modified xsi:type="dcterms:W3CDTF">2021-11-12T14:22:12Z</dcterms:modified>
</cp:coreProperties>
</file>