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B29A7-7261-456E-A42D-2C4AB1E9D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7F290A-4AF6-4A0F-9060-813DA4E1A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C62006-F1F1-4C0F-A271-B3782F0C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D3656D-E741-47D3-9960-86B58EDE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D3D50-C81F-4F9A-A8E9-D6C1AA16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624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6149B-2D23-47BC-B4F6-11EBB05A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5FE57F-3572-48C9-8284-0859EA3F6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702ECC-E662-40FD-AE11-4369A357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94615-0329-4B80-B7B0-D42E1255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72D20-8A5E-498D-91B9-A0C030A6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149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F05297-70D2-4957-B0F8-D6FBFDA70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96D521-1C9F-4B6D-BF07-6B360D944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15880B-C6D6-4202-8091-F838073D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6A404-7B72-49C0-8134-35DE854E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B92664-5255-412C-BD14-1BABBEEC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803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F1687D-2C72-4440-A93E-DFA5BA56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0B982-033A-4E78-809B-AE06E2AD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C507B9-7D92-4A19-89C5-BB8142A1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2E0DDE-6449-433E-84DA-4C29A3A3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C30039-4D00-41BE-B790-B6AFCFAC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237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CE03E-FD4F-4912-90A9-B9F49220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BE523F-4F81-49D9-88BE-0C6C4E717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CBE545-1FDB-4515-9AC0-B12E3633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387639-2EDB-42F4-AA44-3B269A15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8F341E-93C2-4A5A-95C9-9FD33D35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23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49521-A1EE-4B12-A993-CD421DD4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51E605-8DDD-45B1-85AB-28BD5E643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D74DFC-B44B-4289-A908-F07862CB9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6591D9-F78A-4DF4-A952-1CCCE048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708E46-7E31-4E42-985B-7C60D4EB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FBA2B9-B5FD-42E1-A14C-50C96208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83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59F83-686C-4A38-9888-115D02D70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4D3C57-2AA7-4F1F-B7B9-10CEA1646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84B6D2-D111-4A1E-A5F9-065B79DFF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35FC42-EE5F-4C88-8ADF-C787005C4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ACE5A7-631E-4540-BB99-64D45DB75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9759E1-BB4A-423C-B28E-764F2795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3AC047-F850-48A7-B5FA-678B2E6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7032F3-E604-4128-80D2-11D6583D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527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5D4B9-AA8D-42B1-99A1-EB33C68B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42527A-824B-450A-A7C8-4C24DF52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6DF97B-1DE4-448D-B2B7-5FC94755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FE7DB4-AE5F-4554-8173-A8DE8E42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230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790715-0D50-4D31-B2FC-D9FB9CF3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A2DD02-527E-43B6-B371-AE9D50A2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B499E8-730E-4DCA-9EC1-BF5480FA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320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42C38-0B67-41B1-9BB4-228DC56F6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3EB56C-DF1F-4444-9407-93682A8AF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38940-C7FA-4DCF-8EBC-2D524045C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A2A410-D00F-477A-801E-7248C4B1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61B82F-4F86-4EC8-A037-ADB42E6E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B6BC08-3043-4465-BBCE-43653DC4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361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1C177-77C0-4711-8C8B-8FA55C64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578BE9-8098-4994-A32A-7108FE230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896522-D801-40D7-9BCF-E8CA0CE9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66B80A-F09D-4FBE-A14E-E735B99A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751723-2F37-49AC-A559-9EA94467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8E8483-3FC0-45AB-BE2F-E10766D7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82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B8C46A-6453-42D6-9CCA-FB164B0B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9BAACB-CC6C-497A-A7C0-7B3FCDC2C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D9C8E9-8E1F-45E1-9706-80CF35540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CFA2-9311-47E5-875B-369EF002EA2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5E862B-D389-49A1-A280-7E09A74A8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116451-62E9-4205-8BF6-10D10EF89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61C1-45CD-425C-A107-C26910591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86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B0411A-583E-401B-ACAF-1F38F2C63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461D78-5072-4F7E-A62B-E30D30426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5373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Phénomène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</dc:title>
  <dc:creator>CSBE</dc:creator>
  <cp:lastModifiedBy>CSBE</cp:lastModifiedBy>
  <cp:revision>1</cp:revision>
  <dcterms:created xsi:type="dcterms:W3CDTF">2021-09-21T17:48:24Z</dcterms:created>
  <dcterms:modified xsi:type="dcterms:W3CDTF">2021-09-21T17:48:39Z</dcterms:modified>
</cp:coreProperties>
</file>