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C363C-F355-46A9-BFC2-A0E4E94183BE}" v="960" dt="2021-01-20T20:35:10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viewProps" Target="view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presProps" Target="presProps.xml" Id="rId12" /><Relationship Type="http://schemas.microsoft.com/office/2015/10/relationships/revisionInfo" Target="revisionInfo.xml" Id="rId1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ableStyles" Target="tableStyle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heme" Target="theme/theme1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706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8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1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51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4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8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3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49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696" r:id="rId6"/>
    <p:sldLayoutId id="2147483701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235" y="531813"/>
            <a:ext cx="10023531" cy="906808"/>
          </a:xfrm>
        </p:spPr>
        <p:txBody>
          <a:bodyPr>
            <a:normAutofit/>
          </a:bodyPr>
          <a:lstStyle/>
          <a:p>
            <a:r>
              <a:rPr lang="en-US">
                <a:ea typeface="Meiryo"/>
              </a:rPr>
              <a:t>Diophante fait par </a:t>
            </a:r>
            <a:r>
              <a:rPr lang="en-US" err="1">
                <a:ea typeface="Meiryo"/>
              </a:rPr>
              <a:t>justin</a:t>
            </a:r>
            <a:r>
              <a:rPr lang="en-US">
                <a:ea typeface="Meiryo"/>
              </a:rPr>
              <a:t> emond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500" y="2333934"/>
            <a:ext cx="10026651" cy="884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MATHÉMATIQUE</a:t>
            </a:r>
            <a:endParaRPr lang="en-US" dirty="0"/>
          </a:p>
        </p:txBody>
      </p:sp>
      <p:cxnSp>
        <p:nvCxnSpPr>
          <p:cNvPr id="25" name="Straight Connector 2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9CC8BD8-623B-4151-ADC0-D955EE930E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tretch/>
        </p:blipFill>
        <p:spPr>
          <a:xfrm>
            <a:off x="-7586663" y="-1788671"/>
            <a:ext cx="2649600" cy="1490400"/>
          </a:xfrm>
          <a:prstGeom prst="rect">
            <a:avLst/>
          </a:prstGeom>
        </p:spPr>
      </p:pic>
      <p:pic>
        <p:nvPicPr>
          <p:cNvPr id="5" name="Picture 5" descr="An old photo of a person&#10;&#10;Description automatically generated">
            <a:extLst>
              <a:ext uri="{FF2B5EF4-FFF2-40B4-BE49-F238E27FC236}">
                <a16:creationId xmlns:a16="http://schemas.microsoft.com/office/drawing/2014/main" id="{38D2330D-A337-4E8F-81D7-3E613A122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433" y="3892238"/>
            <a:ext cx="3125951" cy="2900716"/>
          </a:xfrm>
          <a:prstGeom prst="rect">
            <a:avLst/>
          </a:prstGeom>
        </p:spPr>
      </p:pic>
      <p:sp>
        <p:nvSpPr>
          <p:cNvPr id="6" name="Plus Sign 5">
            <a:extLst>
              <a:ext uri="{FF2B5EF4-FFF2-40B4-BE49-F238E27FC236}">
                <a16:creationId xmlns:a16="http://schemas.microsoft.com/office/drawing/2014/main" id="{C4E266A1-FD3C-4433-9A80-BD40964DD1A9}"/>
              </a:ext>
            </a:extLst>
          </p:cNvPr>
          <p:cNvSpPr/>
          <p:nvPr/>
        </p:nvSpPr>
        <p:spPr>
          <a:xfrm>
            <a:off x="1699404" y="3690668"/>
            <a:ext cx="920150" cy="9201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456FCA83-1E3E-41A3-B5F8-7988CD831C4A}"/>
              </a:ext>
            </a:extLst>
          </p:cNvPr>
          <p:cNvSpPr/>
          <p:nvPr/>
        </p:nvSpPr>
        <p:spPr>
          <a:xfrm>
            <a:off x="2791184" y="3689769"/>
            <a:ext cx="920150" cy="9201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4B7A1232-5612-46E0-B431-92509993B2F4}"/>
              </a:ext>
            </a:extLst>
          </p:cNvPr>
          <p:cNvSpPr/>
          <p:nvPr/>
        </p:nvSpPr>
        <p:spPr>
          <a:xfrm>
            <a:off x="8095531" y="3616984"/>
            <a:ext cx="920150" cy="9201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FA3C18BE-E3A9-465F-A152-3359C34E3365}"/>
              </a:ext>
            </a:extLst>
          </p:cNvPr>
          <p:cNvSpPr/>
          <p:nvPr/>
        </p:nvSpPr>
        <p:spPr>
          <a:xfrm>
            <a:off x="5636104" y="2911595"/>
            <a:ext cx="920150" cy="9201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vision Sign 11">
            <a:extLst>
              <a:ext uri="{FF2B5EF4-FFF2-40B4-BE49-F238E27FC236}">
                <a16:creationId xmlns:a16="http://schemas.microsoft.com/office/drawing/2014/main" id="{DB1EB75C-4371-454C-BB82-AB070F91F33D}"/>
              </a:ext>
            </a:extLst>
          </p:cNvPr>
          <p:cNvSpPr/>
          <p:nvPr/>
        </p:nvSpPr>
        <p:spPr>
          <a:xfrm>
            <a:off x="9535064" y="3618781"/>
            <a:ext cx="920150" cy="92015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BC3A-AB0B-4004-9A7A-C28346E4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D4EFD-CE23-41B2-8823-43EA325BA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141" y="2293908"/>
            <a:ext cx="10026650" cy="4912803"/>
          </a:xfrm>
        </p:spPr>
        <p:txBody>
          <a:bodyPr/>
          <a:lstStyle/>
          <a:p>
            <a:pPr marL="359410" indent="-359410"/>
            <a:r>
              <a:rPr lang="en-US" dirty="0">
                <a:solidFill>
                  <a:srgbClr val="FFFFFF"/>
                </a:solidFill>
              </a:rPr>
              <a:t>X+Y+Z =20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/>
                </a:solidFill>
              </a:rPr>
              <a:t>W+X+Y=22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/>
                </a:solidFill>
              </a:rPr>
              <a:t>W+X =24 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/>
                </a:solidFill>
              </a:rPr>
              <a:t>W+Y+Z=27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/>
                </a:solidFill>
              </a:rPr>
              <a:t>=======================================================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/>
                </a:solidFill>
              </a:rPr>
              <a:t>3W+3X+3Y+3Z =93              3 =31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/>
                </a:solidFill>
              </a:rPr>
              <a:t>                                                                         #d'inconnues (variables)__4_</a:t>
            </a:r>
          </a:p>
          <a:p>
            <a:pPr marL="0" indent="0">
              <a:buClr>
                <a:srgbClr val="EF8C6A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                                                                              #équation différantes__4__</a:t>
            </a:r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4CD048E7-B1DF-4B5C-9EF9-327F9E5D18A4}"/>
              </a:ext>
            </a:extLst>
          </p:cNvPr>
          <p:cNvSpPr/>
          <p:nvPr/>
        </p:nvSpPr>
        <p:spPr>
          <a:xfrm rot="-5400000">
            <a:off x="7356135" y="918700"/>
            <a:ext cx="2961735" cy="664233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vision Sign 4">
            <a:extLst>
              <a:ext uri="{FF2B5EF4-FFF2-40B4-BE49-F238E27FC236}">
                <a16:creationId xmlns:a16="http://schemas.microsoft.com/office/drawing/2014/main" id="{F686C8E0-AEEF-40C1-881B-59128535079E}"/>
              </a:ext>
            </a:extLst>
          </p:cNvPr>
          <p:cNvSpPr/>
          <p:nvPr/>
        </p:nvSpPr>
        <p:spPr>
          <a:xfrm>
            <a:off x="3826354" y="5055618"/>
            <a:ext cx="920150" cy="92015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2446-BAE9-4C88-97AF-69F06E4C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Lieu de naissance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BDCCF-C1CA-4D6F-8CD2-A3419EFC6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/>
                </a:solidFill>
              </a:rPr>
              <a:t>ALEXANDRIE EN ÉGYPTE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4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E78A-2AB6-4421-8AA2-8E7C4855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924974"/>
            <a:ext cx="10026650" cy="655637"/>
          </a:xfrm>
        </p:spPr>
        <p:txBody>
          <a:bodyPr/>
          <a:lstStyle/>
          <a:p>
            <a:r>
              <a:rPr lang="en-US" dirty="0"/>
              <a:t>111eme siècle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11CB-F3EB-41F6-8805-D87A122A6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/>
                </a:solidFill>
              </a:rPr>
              <a:t>SON ÉPOQUE ETAIT LE </a:t>
            </a:r>
            <a:r>
              <a:rPr lang="en-US" dirty="0" err="1">
                <a:solidFill>
                  <a:srgbClr val="FFFFFF"/>
                </a:solidFill>
              </a:rPr>
              <a:t>lll</a:t>
            </a:r>
            <a:r>
              <a:rPr lang="en-US" dirty="0">
                <a:solidFill>
                  <a:srgbClr val="FFFFFF"/>
                </a:solidFill>
              </a:rPr>
              <a:t> EME SIÈCLE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F088-E471-445D-A996-0D4D82EF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L'ARITmÉtrie</a:t>
            </a:r>
          </a:p>
        </p:txBody>
      </p:sp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CD1D3AE-6E4A-4120-AEF9-776FAF69F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41" y="1851295"/>
            <a:ext cx="5882855" cy="3138217"/>
          </a:xfrm>
        </p:spPr>
      </p:pic>
    </p:spTree>
    <p:extLst>
      <p:ext uri="{BB962C8B-B14F-4D97-AF65-F5344CB8AC3E}">
        <p14:creationId xmlns:p14="http://schemas.microsoft.com/office/powerpoint/2010/main" val="98279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0E58-BB09-44C5-9B2D-6D846D2A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 </a:t>
            </a:r>
            <a:r>
              <a:rPr lang="en-US" dirty="0" err="1"/>
              <a:t>épitaph</a:t>
            </a:r>
            <a:r>
              <a:rPr lang="en-US" dirty="0"/>
              <a:t> </a:t>
            </a:r>
            <a:r>
              <a:rPr lang="en-US" dirty="0" err="1"/>
              <a:t>enfance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13F1-B676-4360-9031-C1322BDC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/>
                </a:solidFill>
              </a:rPr>
              <a:t>x/6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4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14B9-4811-4F22-A71D-AE8530D3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Adolescance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7DB3-789F-4BDA-93B3-E159A4A37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/>
                </a:solidFill>
              </a:rPr>
              <a:t>X/12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1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1B95-8F77-433B-BA22-93680F33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Avant son </a:t>
            </a:r>
            <a:r>
              <a:rPr lang="en-US" dirty="0" err="1"/>
              <a:t>mariage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E840E-92A1-443B-BC04-EDF9ACFBC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/>
                </a:solidFill>
              </a:rPr>
              <a:t>X/7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9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2A02-571B-4AEE-A713-5D985AC0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5Ans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d'avoir</a:t>
            </a:r>
            <a:r>
              <a:rPr lang="en-US" dirty="0"/>
              <a:t> son </a:t>
            </a:r>
            <a:r>
              <a:rPr lang="en-US" dirty="0" err="1"/>
              <a:t>fils</a:t>
            </a:r>
            <a:r>
              <a:rPr lang="en-US" dirty="0"/>
              <a:t> son </a:t>
            </a:r>
            <a:r>
              <a:rPr lang="en-US" dirty="0" err="1"/>
              <a:t>fils</a:t>
            </a:r>
            <a:r>
              <a:rPr lang="en-US" dirty="0"/>
              <a:t> </a:t>
            </a:r>
            <a:r>
              <a:rPr lang="en-US" dirty="0" err="1"/>
              <a:t>vécu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B44E6-D8F6-418F-925A-28DECB75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/>
                </a:solidFill>
              </a:rPr>
              <a:t>X/2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927B-0EDD-43CE-889D-BE346317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ne </a:t>
            </a:r>
            <a:r>
              <a:rPr lang="en-US" dirty="0" err="1"/>
              <a:t>vécu</a:t>
            </a:r>
            <a:r>
              <a:rPr lang="en-US" dirty="0"/>
              <a:t> </a:t>
            </a:r>
            <a:r>
              <a:rPr lang="en-US" dirty="0" err="1"/>
              <a:t>alors</a:t>
            </a:r>
            <a:r>
              <a:rPr lang="en-US" dirty="0"/>
              <a:t> que 84 </a:t>
            </a:r>
            <a:r>
              <a:rPr lang="en-US" dirty="0" err="1"/>
              <a:t>ans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392DF-FC01-495C-9AD9-0D5DFE264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 err="1">
                <a:solidFill>
                  <a:srgbClr val="FFFFFF"/>
                </a:solidFill>
              </a:rPr>
              <a:t>Dénominateur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commun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coÏcidance</a:t>
            </a:r>
            <a:r>
              <a:rPr lang="en-US" dirty="0">
                <a:solidFill>
                  <a:srgbClr val="FFFFFF"/>
                </a:solidFill>
              </a:rPr>
              <a:t> je ne </a:t>
            </a:r>
            <a:r>
              <a:rPr lang="en-US" dirty="0" err="1">
                <a:solidFill>
                  <a:srgbClr val="FFFFFF"/>
                </a:solidFill>
              </a:rPr>
              <a:t>crois</a:t>
            </a:r>
            <a:r>
              <a:rPr lang="en-US" dirty="0">
                <a:solidFill>
                  <a:srgbClr val="FFFFFF"/>
                </a:solidFill>
              </a:rPr>
              <a:t> pas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05803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LeafVTI</vt:lpstr>
      <vt:lpstr>Diophante fait par justin emond</vt:lpstr>
      <vt:lpstr>Lieu de naissance </vt:lpstr>
      <vt:lpstr>111eme siècle</vt:lpstr>
      <vt:lpstr>L'ARITmÉtrie</vt:lpstr>
      <vt:lpstr>Son épitaph enfance</vt:lpstr>
      <vt:lpstr>Adolescance </vt:lpstr>
      <vt:lpstr>Avant son mariage </vt:lpstr>
      <vt:lpstr>5Ans avant d'avoir son fils son fils vécu</vt:lpstr>
      <vt:lpstr>Il ne vécu alors que 84 ans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140</cp:revision>
  <dcterms:created xsi:type="dcterms:W3CDTF">2021-01-20T20:02:17Z</dcterms:created>
  <dcterms:modified xsi:type="dcterms:W3CDTF">2021-01-20T20:35:15Z</dcterms:modified>
</cp:coreProperties>
</file>