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932355-2123-4865-A6D4-8233C9FA0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A55249-3804-41BB-8D2C-D860A7B4D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C17628-6B4B-4C6B-9BC1-16D3D864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F66C6C-9C44-4A05-96E5-AE1F6540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2BBA37-3485-40B0-9DBA-578F9838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661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61F142-32E3-4698-997C-91F78B609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570F63-0FE4-4385-AC50-909920656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5EAF02-34B7-4F69-8D9E-F9F262C84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708A19-4722-4904-BD17-D26BF5D4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7023C9-449C-4B1D-AEC6-16CC3E856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224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9CA269-EC5E-4CAD-908A-960BF235E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FFCFC7-5A18-4B1A-867F-9ABAB07DA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4A404D-E9E8-4A08-850E-1596637F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CDC83A-FE72-4C7A-8C59-8F35A82E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0187FE-0640-485C-85E0-BFBD471C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855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710DA4-4A38-4CB9-A73A-B6479AB27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D0F1B5-E8F1-4FEF-ADBB-306F8F5F4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BDAB1F-28DD-4F6D-BFB1-ACFE543AB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85383C-FF18-43A7-87B6-908AF054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6D4E4B-5F9C-4946-97D7-09E5F7B5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737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7482F6-AEF2-43B2-B5AC-1CF02C28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6A0101-61B8-447F-8DD7-3C2B6E5CE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E44CF3-9350-4A49-87D6-E3E84B0D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0C5B0E-6537-40F6-A066-DD456B7D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323BFB-1FE2-491F-BBC7-9C4A2B284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554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B4FEF4-D8B1-4833-988F-03B9413D6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2FEE9B-1C22-477C-A9A3-B129C0AB4B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4E3182-12C8-4D6F-BACA-0ADD58457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079EC7-EA06-4C72-81EB-5E5C79F1C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92CBA2-13AD-4586-9E0A-F64264A41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A137E6-13BC-4FD4-8E8A-6610C1FB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954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F2F584-7D3C-424C-B54B-AC4CA6306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4BC8E4-03B2-4C15-B11F-5095807AD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5CBB56-B6D8-41E9-9D44-855BF37EB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1F56B10-0324-4E90-BAF3-87EFB70F4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99EDE7-C0B9-47FA-BF0A-A8745C464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032443-679E-4BCE-B92E-66DDBBCC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5D65D0D-128F-433F-928A-6193C274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1579FC8-29CE-4468-8902-6223B9FF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913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2CD6D-490E-400A-82FC-E2E7D5EC1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996B6B0-804B-45A6-BEE1-AE092085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16EF28-6157-4FE6-81A0-E0A7C624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47B91E-DCDF-4A14-8AA1-82AC0022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321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0B6A061-C78E-40E5-AEB0-2B5C63C50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700E71-0DF8-4645-914F-9E54116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CFD86E4-1F06-49A6-AB21-F44DA1CD2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602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2E6F32-5256-400B-A1C2-08B1920CD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60C1C3-BF24-449C-8A35-D9B1BDA6A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B34026-BFAE-4E2B-AB67-478148BC0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E71E02-3330-4752-A046-C29CA634C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81293A-F6EB-4D2A-A527-0DCBBFD0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CC9FA2-6D49-497C-93DC-A59369D0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221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BEFD56-5330-42AE-9E8B-CD0DEF9C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DE091D8-3EF6-48BC-BE14-2D2D60E4C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3E38F8-588C-481A-9480-C00198952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69610C-8AD5-425E-ACA5-592578DB9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2E1B20-FEE9-4F54-9ADB-B6BFAC83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E05B9B-C139-4E27-AE21-A16D7779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962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79EA88-774B-4695-8CC5-9E2118A60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F0813E-EDFA-409B-8FB0-87F7C4C64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8E8148-37CE-4254-872B-857D0ABAC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4D42D-193D-42B5-86E5-7CE779C6A7B9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F2E961-4C51-4BA9-A483-93EF542C3B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7BF3B0-6FAE-4A9C-BF2F-CA2101214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79A78-B1F4-4972-A4F8-53D3C5E014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549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4DF068-44CF-41D7-9BCF-7CDA3DFEFC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phénomènes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166C27-2E70-41AF-AF17-75026B272C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Léo Boulet</a:t>
            </a:r>
          </a:p>
        </p:txBody>
      </p:sp>
    </p:spTree>
    <p:extLst>
      <p:ext uri="{BB962C8B-B14F-4D97-AF65-F5344CB8AC3E}">
        <p14:creationId xmlns:p14="http://schemas.microsoft.com/office/powerpoint/2010/main" val="55557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DÉO - Pluie d&amp;#39;étoiles filantes ce dimanche soir, nos conseils pour en  profiter">
            <a:extLst>
              <a:ext uri="{FF2B5EF4-FFF2-40B4-BE49-F238E27FC236}">
                <a16:creationId xmlns:a16="http://schemas.microsoft.com/office/drawing/2014/main" id="{2BB97ED0-5601-4AB9-A9F0-DECBE44929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94" y="2051536"/>
            <a:ext cx="7741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71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B4934-69C5-41BB-895A-10509D84A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Aurores boréales au Canada : où et quand les observer ?">
            <a:extLst>
              <a:ext uri="{FF2B5EF4-FFF2-40B4-BE49-F238E27FC236}">
                <a16:creationId xmlns:a16="http://schemas.microsoft.com/office/drawing/2014/main" id="{025FD446-3F99-4CE0-91B5-77ED32D71E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239" y="2611326"/>
            <a:ext cx="5332207" cy="355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2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777357-C4AD-47DB-8CA5-185AFAF12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B7D04AE4-BF85-4D40-B6C7-A6C8C1761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9821" y="1384561"/>
            <a:ext cx="839235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2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5DB7E-BFF8-4060-A452-F691DA534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D029DD4D-B8EA-4E37-A94B-61C35B5D6E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8340" y="2141537"/>
            <a:ext cx="640653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1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5581C-1615-4764-ADE1-29EE62221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83FA3264-6930-4B37-98A5-F06C9130B5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6851" y="1825625"/>
            <a:ext cx="541829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2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</Words>
  <Application>Microsoft Office PowerPoint</Application>
  <PresentationFormat>Grand écran</PresentationFormat>
  <Paragraphs>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phénomènes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</dc:title>
  <dc:creator>CSBE</dc:creator>
  <cp:lastModifiedBy>CSBE</cp:lastModifiedBy>
  <cp:revision>4</cp:revision>
  <dcterms:created xsi:type="dcterms:W3CDTF">2021-09-21T17:48:21Z</dcterms:created>
  <dcterms:modified xsi:type="dcterms:W3CDTF">2021-09-21T18:27:13Z</dcterms:modified>
</cp:coreProperties>
</file>