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04B7A8-CA11-4428-9691-98AAA57412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DC296E8-A0AD-430A-8B6C-891D636F72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CD54DB8-C1B4-4055-9A37-325AB5515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F2DD-AEEF-4152-8B46-4B6240A145CE}" type="datetimeFigureOut">
              <a:rPr lang="fr-CA" smtClean="0"/>
              <a:t>2021-11-15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104BC0-139E-42FB-9064-F8937AD28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96059D5-7FBF-4EB3-89CB-69D457A62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A07A-1686-4BE7-AD77-9664EAF52FC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51483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EE72DA-CDD3-4A71-93B5-162C6E0E5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997448F-5A60-4FB5-89AB-8957AC264A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1033D9-8946-4AE9-B156-CC1E0C477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F2DD-AEEF-4152-8B46-4B6240A145CE}" type="datetimeFigureOut">
              <a:rPr lang="fr-CA" smtClean="0"/>
              <a:t>2021-11-15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2F9B45-5451-4958-AB57-08D60A25E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ABC969-ED28-40B1-A193-D9DB4FAF9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A07A-1686-4BE7-AD77-9664EAF52FC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57386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DE760E3-B409-435B-A502-EC835B765B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E5D3835-E689-4BFF-A860-A368C0DD57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90F1EB-B56A-4425-A54D-6A84F6B6D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F2DD-AEEF-4152-8B46-4B6240A145CE}" type="datetimeFigureOut">
              <a:rPr lang="fr-CA" smtClean="0"/>
              <a:t>2021-11-15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B857E3-C715-4B07-9658-B7889F00F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28CD95-3F61-478E-9441-E6286C257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A07A-1686-4BE7-AD77-9664EAF52FC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07205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63A5CC-6C0B-4B23-9172-4CB550E55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6C1B67-56A7-423E-84B4-1A42086D0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212CF5-D7BE-41DF-9B47-57BBA5854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F2DD-AEEF-4152-8B46-4B6240A145CE}" type="datetimeFigureOut">
              <a:rPr lang="fr-CA" smtClean="0"/>
              <a:t>2021-11-15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4234C9-8B6D-49F6-B62E-72C24E7D4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161864-A353-4158-AE41-6F5BD870C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A07A-1686-4BE7-AD77-9664EAF52FC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5810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6CE4D4-B075-4EEA-BF4C-3CCB415A2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9ECA62C-3CF3-42B9-B991-DF59DB0FE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DB873B-B3F4-475A-8D64-72026146F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F2DD-AEEF-4152-8B46-4B6240A145CE}" type="datetimeFigureOut">
              <a:rPr lang="fr-CA" smtClean="0"/>
              <a:t>2021-11-15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5D483B-879D-4C85-92B0-2E825287A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20BCD3-3E69-4085-8181-45DB5D8CB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A07A-1686-4BE7-AD77-9664EAF52FC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11274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0F947F-AD4A-4BC4-96FB-F7EF9CF74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56EC02F-201E-4ADD-90BC-C7C9854941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1C60A76-16D0-468D-AD76-7E1138109E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26A058-01B9-4055-BB81-7BDE468B7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F2DD-AEEF-4152-8B46-4B6240A145CE}" type="datetimeFigureOut">
              <a:rPr lang="fr-CA" smtClean="0"/>
              <a:t>2021-11-15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C1490A4-001E-42D7-AA6A-D34BB8C09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E6B5F7F-FD8D-4295-B69B-983D25E29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A07A-1686-4BE7-AD77-9664EAF52FC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11805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29B8B3-286E-4DD0-9B91-C21CE441A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3453B1E-5150-428E-BB9A-EC72E4553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35CEA06-91F9-4230-BD14-A579CC5BD0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5B3D7C2-50A4-4626-90C0-FFA11583FB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96AD30B-B9BA-4CDE-BA17-AE16F7FF26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FC03BD4-9F6B-4839-9BE1-01DEEF695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F2DD-AEEF-4152-8B46-4B6240A145CE}" type="datetimeFigureOut">
              <a:rPr lang="fr-CA" smtClean="0"/>
              <a:t>2021-11-15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98BDA2C-B471-4803-9946-53AAB3265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796A0D5-7115-42C8-9208-FC1E605DF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A07A-1686-4BE7-AD77-9664EAF52FC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90797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2F5621-F298-4D66-9883-E8F053371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32CF9D4-7912-482D-923A-823035FBF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F2DD-AEEF-4152-8B46-4B6240A145CE}" type="datetimeFigureOut">
              <a:rPr lang="fr-CA" smtClean="0"/>
              <a:t>2021-11-15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ED3B553-D617-419F-BB60-C77407D9F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301EE80-98E0-4928-8537-4104CFDBD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A07A-1686-4BE7-AD77-9664EAF52FC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93784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00A8ABB-6CD2-46D9-9143-44FF8E8FE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F2DD-AEEF-4152-8B46-4B6240A145CE}" type="datetimeFigureOut">
              <a:rPr lang="fr-CA" smtClean="0"/>
              <a:t>2021-11-15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5D5B200-5875-432C-9D55-3EAF46841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45CB1B6-6EF7-485E-86F1-F20C76152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A07A-1686-4BE7-AD77-9664EAF52FC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89204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8470A3-8078-4D3E-9D2C-E1CE8E540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D9E2F6-0ACF-4B11-8A41-BA00ACC1E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F6CBEE5-AC74-480B-95ED-591D94CBAD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2516E8E-CF5E-42F9-BD9F-CAD9A09FF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F2DD-AEEF-4152-8B46-4B6240A145CE}" type="datetimeFigureOut">
              <a:rPr lang="fr-CA" smtClean="0"/>
              <a:t>2021-11-15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E44A5FA-FA4E-4557-AEBE-1B20E29BF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75F7F62-0B8D-4FDA-BA3A-0FF069922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A07A-1686-4BE7-AD77-9664EAF52FC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25338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EA4861-2C61-406E-8648-297FE94EB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C8E35A8-E4E6-4DAB-A9F0-C52B0AFD9A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52A41C9-0212-4CFA-861C-97B7D0E4E3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C9458CF-06ED-4901-9249-CC4D3AEF7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F2DD-AEEF-4152-8B46-4B6240A145CE}" type="datetimeFigureOut">
              <a:rPr lang="fr-CA" smtClean="0"/>
              <a:t>2021-11-15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EBD65F5-96E0-427E-8FD9-F15FBB9B5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34F76D0-90CB-45D6-9E9D-5AD126B5E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A07A-1686-4BE7-AD77-9664EAF52FC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83277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FBEAF83-2A8D-4BE2-827A-E7E5C1AC5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C345697-AE67-4BE5-946E-27DCA0951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B6BDFF-E7D4-4865-8686-5E7BF937C3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DF2DD-AEEF-4152-8B46-4B6240A145CE}" type="datetimeFigureOut">
              <a:rPr lang="fr-CA" smtClean="0"/>
              <a:t>2021-11-15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338E02-A4CB-409F-9E99-BBDC5B6613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DEE737-DB66-4C31-928C-814E29A3D2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8A07A-1686-4BE7-AD77-9664EAF52FC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3917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6FE2C7-26B7-4E20-9C17-BCB8471C61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95A11FE-1FD2-4272-94CF-1078ECFCAC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889406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1</cp:revision>
  <dcterms:created xsi:type="dcterms:W3CDTF">2021-11-15T18:57:20Z</dcterms:created>
  <dcterms:modified xsi:type="dcterms:W3CDTF">2021-11-15T18:57:51Z</dcterms:modified>
</cp:coreProperties>
</file>