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129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4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398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298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447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358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96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4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77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481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884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00879-0F37-4CC7-A305-7D8B63EFEBE6}" type="datetimeFigureOut">
              <a:rPr lang="fr-CA" smtClean="0"/>
              <a:t>2021-03-23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50B3-07DD-4683-A2C1-9196638247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97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Colloque </a:t>
            </a:r>
            <a:r>
              <a:rPr lang="fr-CA" dirty="0" err="1" smtClean="0"/>
              <a:t>aquop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léo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8811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2754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Image </a:t>
            </a:r>
          </a:p>
          <a:p>
            <a:r>
              <a:rPr lang="fr-CA" dirty="0" err="1" smtClean="0"/>
              <a:t>Présentateur:Marc-André</a:t>
            </a:r>
            <a:r>
              <a:rPr lang="fr-CA" dirty="0" smtClean="0"/>
              <a:t> Mercier et Pierre Lachance</a:t>
            </a:r>
          </a:p>
          <a:p>
            <a:r>
              <a:rPr lang="fr-CA" dirty="0" err="1" smtClean="0"/>
              <a:t>Résumé:</a:t>
            </a:r>
            <a:r>
              <a:rPr lang="fr-CA" dirty="0" err="1"/>
              <a:t>Atelier</a:t>
            </a:r>
            <a:r>
              <a:rPr lang="fr-CA" dirty="0"/>
              <a:t> d’initiation appareil en mains à l’outil « Circuits » de </a:t>
            </a:r>
            <a:r>
              <a:rPr lang="fr-CA" dirty="0" err="1"/>
              <a:t>Tinkercad</a:t>
            </a:r>
            <a:r>
              <a:rPr lang="fr-CA" dirty="0"/>
              <a:t> pour les enseignants du 2</a:t>
            </a:r>
            <a:r>
              <a:rPr lang="fr-CA" baseline="30000" dirty="0"/>
              <a:t>e</a:t>
            </a:r>
            <a:r>
              <a:rPr lang="fr-CA" dirty="0"/>
              <a:t> cycle du secondaire en science et technologie. Grâce à ce simulateur gratuit et performant, il est possible de travailler des concepts reliés à l’électricité du programme de formation. De plus, </a:t>
            </a:r>
            <a:r>
              <a:rPr lang="fr-CA" dirty="0" err="1"/>
              <a:t>Tinkercad</a:t>
            </a:r>
            <a:r>
              <a:rPr lang="fr-CA" dirty="0"/>
              <a:t> Circuits offre la possibilité de simuler une carte </a:t>
            </a:r>
            <a:r>
              <a:rPr lang="fr-CA" dirty="0" err="1"/>
              <a:t>Arduino</a:t>
            </a:r>
            <a:r>
              <a:rPr lang="fr-CA" dirty="0"/>
              <a:t> UNO, ce qui permet d’initier les élèves à l’électronique et la programmation de ce microcontrôleur.</a:t>
            </a:r>
            <a:endParaRPr lang="fr-CA" dirty="0" smtClean="0"/>
          </a:p>
          <a:p>
            <a:r>
              <a:rPr lang="fr-CA" dirty="0" smtClean="0"/>
              <a:t>Site </a:t>
            </a:r>
            <a:r>
              <a:rPr lang="fr-CA" dirty="0" err="1" smtClean="0"/>
              <a:t>web:https</a:t>
            </a:r>
            <a:r>
              <a:rPr lang="fr-CA" dirty="0" smtClean="0"/>
              <a:t>://www.tinkercad.com/things/fycf1Jmt3up-wiring-components/editel?lessonid=EB4XNWQJ1WEOONK&amp;projectid=OIYJ88OJ3OPN3EA&amp;collectionid=OIYJ88OJ3OPN3EA&amp;tenant=circuits#/lesson-viewerhttps://www.aquops.qc.ca/atelier/2754-tinkercad-circuits-circuits-electriques-et-arduino-uno/</a:t>
            </a:r>
          </a:p>
          <a:p>
            <a:r>
              <a:rPr lang="fr-CA" dirty="0" err="1" smtClean="0"/>
              <a:t>Appréciation:j’ai</a:t>
            </a:r>
            <a:r>
              <a:rPr lang="fr-CA" dirty="0" smtClean="0"/>
              <a:t> bien aimer visité ce </a:t>
            </a:r>
            <a:r>
              <a:rPr lang="fr-CA" smtClean="0"/>
              <a:t>site web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55" y="1140833"/>
            <a:ext cx="3546834" cy="109970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48" y="423949"/>
            <a:ext cx="1220827" cy="169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10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Colloque aquop</vt:lpstr>
      <vt:lpstr>2754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Colloque aquop</dc:title>
  <dc:creator>CSBE</dc:creator>
  <cp:lastModifiedBy>CSBE</cp:lastModifiedBy>
  <cp:revision>2</cp:revision>
  <dcterms:created xsi:type="dcterms:W3CDTF">2021-03-23T19:34:41Z</dcterms:created>
  <dcterms:modified xsi:type="dcterms:W3CDTF">2021-03-23T19:50:19Z</dcterms:modified>
</cp:coreProperties>
</file>