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716B-E599-4FD3-BFD0-85E60B081D93}" type="datetimeFigureOut">
              <a:rPr lang="fr-CA" smtClean="0"/>
              <a:t>2020-10-28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2A88A-135B-47EF-A448-41E3E0C84E1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4499992" y="4797152"/>
            <a:ext cx="1008112" cy="9864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rectangle 4"/>
          <p:cNvSpPr/>
          <p:nvPr/>
        </p:nvSpPr>
        <p:spPr>
          <a:xfrm flipH="1">
            <a:off x="2555776" y="4869160"/>
            <a:ext cx="1080120" cy="98640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Processus 5"/>
          <p:cNvSpPr/>
          <p:nvPr/>
        </p:nvSpPr>
        <p:spPr>
          <a:xfrm rot="5400000">
            <a:off x="2573816" y="3410960"/>
            <a:ext cx="2990497" cy="8663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mtClean="0"/>
              <a:t>Léo boulet</a:t>
            </a:r>
            <a:endParaRPr lang="fr-CA"/>
          </a:p>
        </p:txBody>
      </p:sp>
      <p:sp>
        <p:nvSpPr>
          <p:cNvPr id="7" name="Triangle isocèle 6"/>
          <p:cNvSpPr/>
          <p:nvPr/>
        </p:nvSpPr>
        <p:spPr>
          <a:xfrm>
            <a:off x="3563888" y="141277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</cp:revision>
  <dcterms:created xsi:type="dcterms:W3CDTF">2020-10-28T16:59:53Z</dcterms:created>
  <dcterms:modified xsi:type="dcterms:W3CDTF">2020-10-28T17:08:15Z</dcterms:modified>
</cp:coreProperties>
</file>